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31.jpg" ContentType="image/jpg"/>
  <Override PartName="/ppt/media/image36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96" r:id="rId4"/>
    <p:sldId id="263" r:id="rId5"/>
    <p:sldId id="257" r:id="rId6"/>
    <p:sldId id="262" r:id="rId7"/>
    <p:sldId id="280" r:id="rId8"/>
    <p:sldId id="234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1" r:id="rId22"/>
    <p:sldId id="292" r:id="rId23"/>
    <p:sldId id="281" r:id="rId24"/>
    <p:sldId id="294" r:id="rId25"/>
    <p:sldId id="295" r:id="rId26"/>
    <p:sldId id="2344" r:id="rId27"/>
    <p:sldId id="2345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6"/>
    <a:srgbClr val="FFFFCC"/>
    <a:srgbClr val="82C9E0"/>
    <a:srgbClr val="393B97"/>
    <a:srgbClr val="C9288D"/>
    <a:srgbClr val="5C5C5C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5486C-B760-4CE9-ABB8-612ACC712759}" v="10" dt="2019-06-15T06:50:49.285"/>
    <p1510:client id="{5BE51D1D-F941-4915-8088-077C04C4C7FB}" v="1478" dt="2019-06-15T06:24:27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1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AD162-0A34-4EC2-A3E2-2D24800B8469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</dgm:pt>
    <dgm:pt modelId="{8A4DD20F-5501-41AB-A3E0-014DA4914963}">
      <dgm:prSet phldrT="[Text]" custT="1"/>
      <dgm:spPr/>
      <dgm:t>
        <a:bodyPr/>
        <a:lstStyle/>
        <a:p>
          <a:r>
            <a:rPr lang="en-US" sz="2800" dirty="0">
              <a:latin typeface="Calibri Light" panose="020F0302020204030204" pitchFamily="34" charset="0"/>
              <a:cs typeface="Calibri Light" panose="020F0302020204030204" pitchFamily="34" charset="0"/>
            </a:rPr>
            <a:t>Management</a:t>
          </a:r>
        </a:p>
      </dgm:t>
    </dgm:pt>
    <dgm:pt modelId="{AB46A960-E8FC-4F69-8963-F20FBC4A7118}" type="parTrans" cxnId="{2D51D513-0904-4ADD-ACCB-19A46C76F3A5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D1EA66B-6DD8-46C9-9E8F-B39379DF24B0}" type="sibTrans" cxnId="{2D51D513-0904-4ADD-ACCB-19A46C76F3A5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5EDD172-634F-4B6F-93ED-F5FCD37AD89E}">
      <dgm:prSet phldrT="[Text]" custT="1"/>
      <dgm:spPr/>
      <dgm:t>
        <a:bodyPr/>
        <a:lstStyle/>
        <a:p>
          <a:r>
            <a:rPr lang="en-US" sz="28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gm:t>
    </dgm:pt>
    <dgm:pt modelId="{42E103C0-5B13-422A-9EB5-A5B309FC1866}" type="parTrans" cxnId="{94AB7C2E-DDD5-4102-8013-98173DF41569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5EB04E7-33ED-42B8-BEC7-9F67DD3970F6}" type="sibTrans" cxnId="{94AB7C2E-DDD5-4102-8013-98173DF41569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F6BEA77-04D9-4299-AEC5-20FA9D4826E0}">
      <dgm:prSet phldrT="[Text]" custT="1"/>
      <dgm:spPr/>
      <dgm:t>
        <a:bodyPr/>
        <a:lstStyle/>
        <a:p>
          <a:r>
            <a:rPr lang="en-US" sz="28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gm:t>
    </dgm:pt>
    <dgm:pt modelId="{42EE1053-3C7A-4F46-97DB-9163AAF6021A}" type="parTrans" cxnId="{003B7F0E-5332-44DA-8F15-DBED6E764261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88B82F-DDDB-43BA-977C-69A126274CCE}" type="sibTrans" cxnId="{003B7F0E-5332-44DA-8F15-DBED6E764261}">
      <dgm:prSet/>
      <dgm:spPr/>
      <dgm:t>
        <a:bodyPr/>
        <a:lstStyle/>
        <a:p>
          <a:endParaRPr lang="en-US" sz="28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B55ADD-05F0-486A-A6CE-B1B3D6E061FC}" type="pres">
      <dgm:prSet presAssocID="{3ACAD162-0A34-4EC2-A3E2-2D24800B8469}" presName="compositeShape" presStyleCnt="0">
        <dgm:presLayoutVars>
          <dgm:dir/>
          <dgm:resizeHandles/>
        </dgm:presLayoutVars>
      </dgm:prSet>
      <dgm:spPr/>
    </dgm:pt>
    <dgm:pt modelId="{5C6D0A59-CE7E-4B66-8198-0C25BCDCB620}" type="pres">
      <dgm:prSet presAssocID="{3ACAD162-0A34-4EC2-A3E2-2D24800B8469}" presName="pyramid" presStyleLbl="node1" presStyleIdx="0" presStyleCnt="1"/>
      <dgm:spPr/>
    </dgm:pt>
    <dgm:pt modelId="{D264AC0B-5DA8-4D54-B478-11D51A43A415}" type="pres">
      <dgm:prSet presAssocID="{3ACAD162-0A34-4EC2-A3E2-2D24800B8469}" presName="theList" presStyleCnt="0"/>
      <dgm:spPr/>
    </dgm:pt>
    <dgm:pt modelId="{2971472F-BBE9-40FA-A9FB-6555CAE04506}" type="pres">
      <dgm:prSet presAssocID="{8A4DD20F-5501-41AB-A3E0-014DA4914963}" presName="aNode" presStyleLbl="fgAcc1" presStyleIdx="0" presStyleCnt="3">
        <dgm:presLayoutVars>
          <dgm:bulletEnabled val="1"/>
        </dgm:presLayoutVars>
      </dgm:prSet>
      <dgm:spPr/>
    </dgm:pt>
    <dgm:pt modelId="{AEF309C0-6489-4ADE-ACF5-CC27EABC4DEC}" type="pres">
      <dgm:prSet presAssocID="{8A4DD20F-5501-41AB-A3E0-014DA4914963}" presName="aSpace" presStyleCnt="0"/>
      <dgm:spPr/>
    </dgm:pt>
    <dgm:pt modelId="{960C09DE-47DB-4CCC-9101-63DB087A6190}" type="pres">
      <dgm:prSet presAssocID="{B5EDD172-634F-4B6F-93ED-F5FCD37AD89E}" presName="aNode" presStyleLbl="fgAcc1" presStyleIdx="1" presStyleCnt="3">
        <dgm:presLayoutVars>
          <dgm:bulletEnabled val="1"/>
        </dgm:presLayoutVars>
      </dgm:prSet>
      <dgm:spPr/>
    </dgm:pt>
    <dgm:pt modelId="{B3DD89B5-6E03-4E83-8BC8-01698D459A48}" type="pres">
      <dgm:prSet presAssocID="{B5EDD172-634F-4B6F-93ED-F5FCD37AD89E}" presName="aSpace" presStyleCnt="0"/>
      <dgm:spPr/>
    </dgm:pt>
    <dgm:pt modelId="{13545F57-BBF6-4313-9780-558D8A220F76}" type="pres">
      <dgm:prSet presAssocID="{0F6BEA77-04D9-4299-AEC5-20FA9D4826E0}" presName="aNode" presStyleLbl="fgAcc1" presStyleIdx="2" presStyleCnt="3">
        <dgm:presLayoutVars>
          <dgm:bulletEnabled val="1"/>
        </dgm:presLayoutVars>
      </dgm:prSet>
      <dgm:spPr/>
    </dgm:pt>
    <dgm:pt modelId="{622FC3D7-E030-46A7-BEF6-565ABFB02A16}" type="pres">
      <dgm:prSet presAssocID="{0F6BEA77-04D9-4299-AEC5-20FA9D4826E0}" presName="aSpace" presStyleCnt="0"/>
      <dgm:spPr/>
    </dgm:pt>
  </dgm:ptLst>
  <dgm:cxnLst>
    <dgm:cxn modelId="{B6542F06-AD67-4EFE-AC46-302CE634BA74}" type="presOf" srcId="{3ACAD162-0A34-4EC2-A3E2-2D24800B8469}" destId="{2BB55ADD-05F0-486A-A6CE-B1B3D6E061FC}" srcOrd="0" destOrd="0" presId="urn:microsoft.com/office/officeart/2005/8/layout/pyramid2"/>
    <dgm:cxn modelId="{003B7F0E-5332-44DA-8F15-DBED6E764261}" srcId="{3ACAD162-0A34-4EC2-A3E2-2D24800B8469}" destId="{0F6BEA77-04D9-4299-AEC5-20FA9D4826E0}" srcOrd="2" destOrd="0" parTransId="{42EE1053-3C7A-4F46-97DB-9163AAF6021A}" sibTransId="{FE88B82F-DDDB-43BA-977C-69A126274CCE}"/>
    <dgm:cxn modelId="{2D51D513-0904-4ADD-ACCB-19A46C76F3A5}" srcId="{3ACAD162-0A34-4EC2-A3E2-2D24800B8469}" destId="{8A4DD20F-5501-41AB-A3E0-014DA4914963}" srcOrd="0" destOrd="0" parTransId="{AB46A960-E8FC-4F69-8963-F20FBC4A7118}" sibTransId="{5D1EA66B-6DD8-46C9-9E8F-B39379DF24B0}"/>
    <dgm:cxn modelId="{F0BF9518-5771-4722-B755-A536B2D30F90}" type="presOf" srcId="{B5EDD172-634F-4B6F-93ED-F5FCD37AD89E}" destId="{960C09DE-47DB-4CCC-9101-63DB087A6190}" srcOrd="0" destOrd="0" presId="urn:microsoft.com/office/officeart/2005/8/layout/pyramid2"/>
    <dgm:cxn modelId="{94AB7C2E-DDD5-4102-8013-98173DF41569}" srcId="{3ACAD162-0A34-4EC2-A3E2-2D24800B8469}" destId="{B5EDD172-634F-4B6F-93ED-F5FCD37AD89E}" srcOrd="1" destOrd="0" parTransId="{42E103C0-5B13-422A-9EB5-A5B309FC1866}" sibTransId="{85EB04E7-33ED-42B8-BEC7-9F67DD3970F6}"/>
    <dgm:cxn modelId="{41270778-390F-46CD-99BC-51BD98F32869}" type="presOf" srcId="{8A4DD20F-5501-41AB-A3E0-014DA4914963}" destId="{2971472F-BBE9-40FA-A9FB-6555CAE04506}" srcOrd="0" destOrd="0" presId="urn:microsoft.com/office/officeart/2005/8/layout/pyramid2"/>
    <dgm:cxn modelId="{05051D78-0371-4D9B-9930-7E913BE96050}" type="presOf" srcId="{0F6BEA77-04D9-4299-AEC5-20FA9D4826E0}" destId="{13545F57-BBF6-4313-9780-558D8A220F76}" srcOrd="0" destOrd="0" presId="urn:microsoft.com/office/officeart/2005/8/layout/pyramid2"/>
    <dgm:cxn modelId="{7E96601D-51B7-44AE-87C4-2C7FF7F51D34}" type="presParOf" srcId="{2BB55ADD-05F0-486A-A6CE-B1B3D6E061FC}" destId="{5C6D0A59-CE7E-4B66-8198-0C25BCDCB620}" srcOrd="0" destOrd="0" presId="urn:microsoft.com/office/officeart/2005/8/layout/pyramid2"/>
    <dgm:cxn modelId="{FF952B3B-06CE-40B3-A938-964687F45BF0}" type="presParOf" srcId="{2BB55ADD-05F0-486A-A6CE-B1B3D6E061FC}" destId="{D264AC0B-5DA8-4D54-B478-11D51A43A415}" srcOrd="1" destOrd="0" presId="urn:microsoft.com/office/officeart/2005/8/layout/pyramid2"/>
    <dgm:cxn modelId="{50EA9921-D952-4520-B77D-59DA6653BE6A}" type="presParOf" srcId="{D264AC0B-5DA8-4D54-B478-11D51A43A415}" destId="{2971472F-BBE9-40FA-A9FB-6555CAE04506}" srcOrd="0" destOrd="0" presId="urn:microsoft.com/office/officeart/2005/8/layout/pyramid2"/>
    <dgm:cxn modelId="{D58F799F-3FBB-4C69-9AF3-8540C3E95746}" type="presParOf" srcId="{D264AC0B-5DA8-4D54-B478-11D51A43A415}" destId="{AEF309C0-6489-4ADE-ACF5-CC27EABC4DEC}" srcOrd="1" destOrd="0" presId="urn:microsoft.com/office/officeart/2005/8/layout/pyramid2"/>
    <dgm:cxn modelId="{60DC8351-A977-436D-AB71-3AD3E83DAC6D}" type="presParOf" srcId="{D264AC0B-5DA8-4D54-B478-11D51A43A415}" destId="{960C09DE-47DB-4CCC-9101-63DB087A6190}" srcOrd="2" destOrd="0" presId="urn:microsoft.com/office/officeart/2005/8/layout/pyramid2"/>
    <dgm:cxn modelId="{87221FA6-42B1-4AC0-9A33-5A454C39B746}" type="presParOf" srcId="{D264AC0B-5DA8-4D54-B478-11D51A43A415}" destId="{B3DD89B5-6E03-4E83-8BC8-01698D459A48}" srcOrd="3" destOrd="0" presId="urn:microsoft.com/office/officeart/2005/8/layout/pyramid2"/>
    <dgm:cxn modelId="{358F61FE-0373-4F45-BCE2-56C7509B6E87}" type="presParOf" srcId="{D264AC0B-5DA8-4D54-B478-11D51A43A415}" destId="{13545F57-BBF6-4313-9780-558D8A220F76}" srcOrd="4" destOrd="0" presId="urn:microsoft.com/office/officeart/2005/8/layout/pyramid2"/>
    <dgm:cxn modelId="{4C3ED752-9DFF-4B14-B8B6-D34DC6CFFA22}" type="presParOf" srcId="{D264AC0B-5DA8-4D54-B478-11D51A43A415}" destId="{622FC3D7-E030-46A7-BEF6-565ABFB02A1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AD162-0A34-4EC2-A3E2-2D24800B8469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</dgm:pt>
    <dgm:pt modelId="{8A4DD20F-5501-41AB-A3E0-014DA4914963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Management</a:t>
          </a:r>
        </a:p>
      </dgm:t>
    </dgm:pt>
    <dgm:pt modelId="{AB46A960-E8FC-4F69-8963-F20FBC4A7118}" type="parTrans" cxnId="{2D51D513-0904-4ADD-ACCB-19A46C76F3A5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D1EA66B-6DD8-46C9-9E8F-B39379DF24B0}" type="sibTrans" cxnId="{2D51D513-0904-4ADD-ACCB-19A46C76F3A5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5EDD172-634F-4B6F-93ED-F5FCD37AD89E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gm:t>
    </dgm:pt>
    <dgm:pt modelId="{42E103C0-5B13-422A-9EB5-A5B309FC1866}" type="parTrans" cxnId="{94AB7C2E-DDD5-4102-8013-98173DF41569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5EB04E7-33ED-42B8-BEC7-9F67DD3970F6}" type="sibTrans" cxnId="{94AB7C2E-DDD5-4102-8013-98173DF41569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F6BEA77-04D9-4299-AEC5-20FA9D4826E0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gm:t>
    </dgm:pt>
    <dgm:pt modelId="{42EE1053-3C7A-4F46-97DB-9163AAF6021A}" type="parTrans" cxnId="{003B7F0E-5332-44DA-8F15-DBED6E764261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88B82F-DDDB-43BA-977C-69A126274CCE}" type="sibTrans" cxnId="{003B7F0E-5332-44DA-8F15-DBED6E764261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B55ADD-05F0-486A-A6CE-B1B3D6E061FC}" type="pres">
      <dgm:prSet presAssocID="{3ACAD162-0A34-4EC2-A3E2-2D24800B8469}" presName="compositeShape" presStyleCnt="0">
        <dgm:presLayoutVars>
          <dgm:dir/>
          <dgm:resizeHandles/>
        </dgm:presLayoutVars>
      </dgm:prSet>
      <dgm:spPr/>
    </dgm:pt>
    <dgm:pt modelId="{5C6D0A59-CE7E-4B66-8198-0C25BCDCB620}" type="pres">
      <dgm:prSet presAssocID="{3ACAD162-0A34-4EC2-A3E2-2D24800B8469}" presName="pyramid" presStyleLbl="node1" presStyleIdx="0" presStyleCnt="1"/>
      <dgm:spPr/>
    </dgm:pt>
    <dgm:pt modelId="{D264AC0B-5DA8-4D54-B478-11D51A43A415}" type="pres">
      <dgm:prSet presAssocID="{3ACAD162-0A34-4EC2-A3E2-2D24800B8469}" presName="theList" presStyleCnt="0"/>
      <dgm:spPr/>
    </dgm:pt>
    <dgm:pt modelId="{2971472F-BBE9-40FA-A9FB-6555CAE04506}" type="pres">
      <dgm:prSet presAssocID="{8A4DD20F-5501-41AB-A3E0-014DA4914963}" presName="aNode" presStyleLbl="fgAcc1" presStyleIdx="0" presStyleCnt="3">
        <dgm:presLayoutVars>
          <dgm:bulletEnabled val="1"/>
        </dgm:presLayoutVars>
      </dgm:prSet>
      <dgm:spPr/>
    </dgm:pt>
    <dgm:pt modelId="{AEF309C0-6489-4ADE-ACF5-CC27EABC4DEC}" type="pres">
      <dgm:prSet presAssocID="{8A4DD20F-5501-41AB-A3E0-014DA4914963}" presName="aSpace" presStyleCnt="0"/>
      <dgm:spPr/>
    </dgm:pt>
    <dgm:pt modelId="{960C09DE-47DB-4CCC-9101-63DB087A6190}" type="pres">
      <dgm:prSet presAssocID="{B5EDD172-634F-4B6F-93ED-F5FCD37AD89E}" presName="aNode" presStyleLbl="fgAcc1" presStyleIdx="1" presStyleCnt="3">
        <dgm:presLayoutVars>
          <dgm:bulletEnabled val="1"/>
        </dgm:presLayoutVars>
      </dgm:prSet>
      <dgm:spPr/>
    </dgm:pt>
    <dgm:pt modelId="{B3DD89B5-6E03-4E83-8BC8-01698D459A48}" type="pres">
      <dgm:prSet presAssocID="{B5EDD172-634F-4B6F-93ED-F5FCD37AD89E}" presName="aSpace" presStyleCnt="0"/>
      <dgm:spPr/>
    </dgm:pt>
    <dgm:pt modelId="{13545F57-BBF6-4313-9780-558D8A220F76}" type="pres">
      <dgm:prSet presAssocID="{0F6BEA77-04D9-4299-AEC5-20FA9D4826E0}" presName="aNode" presStyleLbl="fgAcc1" presStyleIdx="2" presStyleCnt="3">
        <dgm:presLayoutVars>
          <dgm:bulletEnabled val="1"/>
        </dgm:presLayoutVars>
      </dgm:prSet>
      <dgm:spPr/>
    </dgm:pt>
    <dgm:pt modelId="{622FC3D7-E030-46A7-BEF6-565ABFB02A16}" type="pres">
      <dgm:prSet presAssocID="{0F6BEA77-04D9-4299-AEC5-20FA9D4826E0}" presName="aSpace" presStyleCnt="0"/>
      <dgm:spPr/>
    </dgm:pt>
  </dgm:ptLst>
  <dgm:cxnLst>
    <dgm:cxn modelId="{B6542F06-AD67-4EFE-AC46-302CE634BA74}" type="presOf" srcId="{3ACAD162-0A34-4EC2-A3E2-2D24800B8469}" destId="{2BB55ADD-05F0-486A-A6CE-B1B3D6E061FC}" srcOrd="0" destOrd="0" presId="urn:microsoft.com/office/officeart/2005/8/layout/pyramid2"/>
    <dgm:cxn modelId="{003B7F0E-5332-44DA-8F15-DBED6E764261}" srcId="{3ACAD162-0A34-4EC2-A3E2-2D24800B8469}" destId="{0F6BEA77-04D9-4299-AEC5-20FA9D4826E0}" srcOrd="2" destOrd="0" parTransId="{42EE1053-3C7A-4F46-97DB-9163AAF6021A}" sibTransId="{FE88B82F-DDDB-43BA-977C-69A126274CCE}"/>
    <dgm:cxn modelId="{2D51D513-0904-4ADD-ACCB-19A46C76F3A5}" srcId="{3ACAD162-0A34-4EC2-A3E2-2D24800B8469}" destId="{8A4DD20F-5501-41AB-A3E0-014DA4914963}" srcOrd="0" destOrd="0" parTransId="{AB46A960-E8FC-4F69-8963-F20FBC4A7118}" sibTransId="{5D1EA66B-6DD8-46C9-9E8F-B39379DF24B0}"/>
    <dgm:cxn modelId="{F0BF9518-5771-4722-B755-A536B2D30F90}" type="presOf" srcId="{B5EDD172-634F-4B6F-93ED-F5FCD37AD89E}" destId="{960C09DE-47DB-4CCC-9101-63DB087A6190}" srcOrd="0" destOrd="0" presId="urn:microsoft.com/office/officeart/2005/8/layout/pyramid2"/>
    <dgm:cxn modelId="{94AB7C2E-DDD5-4102-8013-98173DF41569}" srcId="{3ACAD162-0A34-4EC2-A3E2-2D24800B8469}" destId="{B5EDD172-634F-4B6F-93ED-F5FCD37AD89E}" srcOrd="1" destOrd="0" parTransId="{42E103C0-5B13-422A-9EB5-A5B309FC1866}" sibTransId="{85EB04E7-33ED-42B8-BEC7-9F67DD3970F6}"/>
    <dgm:cxn modelId="{41270778-390F-46CD-99BC-51BD98F32869}" type="presOf" srcId="{8A4DD20F-5501-41AB-A3E0-014DA4914963}" destId="{2971472F-BBE9-40FA-A9FB-6555CAE04506}" srcOrd="0" destOrd="0" presId="urn:microsoft.com/office/officeart/2005/8/layout/pyramid2"/>
    <dgm:cxn modelId="{05051D78-0371-4D9B-9930-7E913BE96050}" type="presOf" srcId="{0F6BEA77-04D9-4299-AEC5-20FA9D4826E0}" destId="{13545F57-BBF6-4313-9780-558D8A220F76}" srcOrd="0" destOrd="0" presId="urn:microsoft.com/office/officeart/2005/8/layout/pyramid2"/>
    <dgm:cxn modelId="{7E96601D-51B7-44AE-87C4-2C7FF7F51D34}" type="presParOf" srcId="{2BB55ADD-05F0-486A-A6CE-B1B3D6E061FC}" destId="{5C6D0A59-CE7E-4B66-8198-0C25BCDCB620}" srcOrd="0" destOrd="0" presId="urn:microsoft.com/office/officeart/2005/8/layout/pyramid2"/>
    <dgm:cxn modelId="{FF952B3B-06CE-40B3-A938-964687F45BF0}" type="presParOf" srcId="{2BB55ADD-05F0-486A-A6CE-B1B3D6E061FC}" destId="{D264AC0B-5DA8-4D54-B478-11D51A43A415}" srcOrd="1" destOrd="0" presId="urn:microsoft.com/office/officeart/2005/8/layout/pyramid2"/>
    <dgm:cxn modelId="{50EA9921-D952-4520-B77D-59DA6653BE6A}" type="presParOf" srcId="{D264AC0B-5DA8-4D54-B478-11D51A43A415}" destId="{2971472F-BBE9-40FA-A9FB-6555CAE04506}" srcOrd="0" destOrd="0" presId="urn:microsoft.com/office/officeart/2005/8/layout/pyramid2"/>
    <dgm:cxn modelId="{D58F799F-3FBB-4C69-9AF3-8540C3E95746}" type="presParOf" srcId="{D264AC0B-5DA8-4D54-B478-11D51A43A415}" destId="{AEF309C0-6489-4ADE-ACF5-CC27EABC4DEC}" srcOrd="1" destOrd="0" presId="urn:microsoft.com/office/officeart/2005/8/layout/pyramid2"/>
    <dgm:cxn modelId="{60DC8351-A977-436D-AB71-3AD3E83DAC6D}" type="presParOf" srcId="{D264AC0B-5DA8-4D54-B478-11D51A43A415}" destId="{960C09DE-47DB-4CCC-9101-63DB087A6190}" srcOrd="2" destOrd="0" presId="urn:microsoft.com/office/officeart/2005/8/layout/pyramid2"/>
    <dgm:cxn modelId="{87221FA6-42B1-4AC0-9A33-5A454C39B746}" type="presParOf" srcId="{D264AC0B-5DA8-4D54-B478-11D51A43A415}" destId="{B3DD89B5-6E03-4E83-8BC8-01698D459A48}" srcOrd="3" destOrd="0" presId="urn:microsoft.com/office/officeart/2005/8/layout/pyramid2"/>
    <dgm:cxn modelId="{358F61FE-0373-4F45-BCE2-56C7509B6E87}" type="presParOf" srcId="{D264AC0B-5DA8-4D54-B478-11D51A43A415}" destId="{13545F57-BBF6-4313-9780-558D8A220F76}" srcOrd="4" destOrd="0" presId="urn:microsoft.com/office/officeart/2005/8/layout/pyramid2"/>
    <dgm:cxn modelId="{4C3ED752-9DFF-4B14-B8B6-D34DC6CFFA22}" type="presParOf" srcId="{D264AC0B-5DA8-4D54-B478-11D51A43A415}" destId="{622FC3D7-E030-46A7-BEF6-565ABFB02A1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CAD162-0A34-4EC2-A3E2-2D24800B8469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</dgm:pt>
    <dgm:pt modelId="{8A4DD20F-5501-41AB-A3E0-014DA4914963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Organization</a:t>
          </a:r>
        </a:p>
      </dgm:t>
    </dgm:pt>
    <dgm:pt modelId="{AB46A960-E8FC-4F69-8963-F20FBC4A7118}" type="parTrans" cxnId="{2D51D513-0904-4ADD-ACCB-19A46C76F3A5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D1EA66B-6DD8-46C9-9E8F-B39379DF24B0}" type="sibTrans" cxnId="{2D51D513-0904-4ADD-ACCB-19A46C76F3A5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5EDD172-634F-4B6F-93ED-F5FCD37AD89E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gm:t>
    </dgm:pt>
    <dgm:pt modelId="{42E103C0-5B13-422A-9EB5-A5B309FC1866}" type="parTrans" cxnId="{94AB7C2E-DDD5-4102-8013-98173DF41569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5EB04E7-33ED-42B8-BEC7-9F67DD3970F6}" type="sibTrans" cxnId="{94AB7C2E-DDD5-4102-8013-98173DF41569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F6BEA77-04D9-4299-AEC5-20FA9D4826E0}">
      <dgm:prSet phldrT="[Text]" custT="1"/>
      <dgm:spPr/>
      <dgm:t>
        <a:bodyPr/>
        <a:lstStyle/>
        <a:p>
          <a:r>
            <a:rPr lang="en-US" sz="12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gm:t>
    </dgm:pt>
    <dgm:pt modelId="{42EE1053-3C7A-4F46-97DB-9163AAF6021A}" type="parTrans" cxnId="{003B7F0E-5332-44DA-8F15-DBED6E764261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88B82F-DDDB-43BA-977C-69A126274CCE}" type="sibTrans" cxnId="{003B7F0E-5332-44DA-8F15-DBED6E764261}">
      <dgm:prSet/>
      <dgm:spPr/>
      <dgm:t>
        <a:bodyPr/>
        <a:lstStyle/>
        <a:p>
          <a:endParaRPr lang="en-US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B55ADD-05F0-486A-A6CE-B1B3D6E061FC}" type="pres">
      <dgm:prSet presAssocID="{3ACAD162-0A34-4EC2-A3E2-2D24800B8469}" presName="compositeShape" presStyleCnt="0">
        <dgm:presLayoutVars>
          <dgm:dir/>
          <dgm:resizeHandles/>
        </dgm:presLayoutVars>
      </dgm:prSet>
      <dgm:spPr/>
    </dgm:pt>
    <dgm:pt modelId="{5C6D0A59-CE7E-4B66-8198-0C25BCDCB620}" type="pres">
      <dgm:prSet presAssocID="{3ACAD162-0A34-4EC2-A3E2-2D24800B8469}" presName="pyramid" presStyleLbl="node1" presStyleIdx="0" presStyleCnt="1"/>
      <dgm:spPr/>
    </dgm:pt>
    <dgm:pt modelId="{D264AC0B-5DA8-4D54-B478-11D51A43A415}" type="pres">
      <dgm:prSet presAssocID="{3ACAD162-0A34-4EC2-A3E2-2D24800B8469}" presName="theList" presStyleCnt="0"/>
      <dgm:spPr/>
    </dgm:pt>
    <dgm:pt modelId="{2971472F-BBE9-40FA-A9FB-6555CAE04506}" type="pres">
      <dgm:prSet presAssocID="{8A4DD20F-5501-41AB-A3E0-014DA4914963}" presName="aNode" presStyleLbl="fgAcc1" presStyleIdx="0" presStyleCnt="3">
        <dgm:presLayoutVars>
          <dgm:bulletEnabled val="1"/>
        </dgm:presLayoutVars>
      </dgm:prSet>
      <dgm:spPr/>
    </dgm:pt>
    <dgm:pt modelId="{AEF309C0-6489-4ADE-ACF5-CC27EABC4DEC}" type="pres">
      <dgm:prSet presAssocID="{8A4DD20F-5501-41AB-A3E0-014DA4914963}" presName="aSpace" presStyleCnt="0"/>
      <dgm:spPr/>
    </dgm:pt>
    <dgm:pt modelId="{960C09DE-47DB-4CCC-9101-63DB087A6190}" type="pres">
      <dgm:prSet presAssocID="{B5EDD172-634F-4B6F-93ED-F5FCD37AD89E}" presName="aNode" presStyleLbl="fgAcc1" presStyleIdx="1" presStyleCnt="3">
        <dgm:presLayoutVars>
          <dgm:bulletEnabled val="1"/>
        </dgm:presLayoutVars>
      </dgm:prSet>
      <dgm:spPr/>
    </dgm:pt>
    <dgm:pt modelId="{B3DD89B5-6E03-4E83-8BC8-01698D459A48}" type="pres">
      <dgm:prSet presAssocID="{B5EDD172-634F-4B6F-93ED-F5FCD37AD89E}" presName="aSpace" presStyleCnt="0"/>
      <dgm:spPr/>
    </dgm:pt>
    <dgm:pt modelId="{13545F57-BBF6-4313-9780-558D8A220F76}" type="pres">
      <dgm:prSet presAssocID="{0F6BEA77-04D9-4299-AEC5-20FA9D4826E0}" presName="aNode" presStyleLbl="fgAcc1" presStyleIdx="2" presStyleCnt="3">
        <dgm:presLayoutVars>
          <dgm:bulletEnabled val="1"/>
        </dgm:presLayoutVars>
      </dgm:prSet>
      <dgm:spPr/>
    </dgm:pt>
    <dgm:pt modelId="{622FC3D7-E030-46A7-BEF6-565ABFB02A16}" type="pres">
      <dgm:prSet presAssocID="{0F6BEA77-04D9-4299-AEC5-20FA9D4826E0}" presName="aSpace" presStyleCnt="0"/>
      <dgm:spPr/>
    </dgm:pt>
  </dgm:ptLst>
  <dgm:cxnLst>
    <dgm:cxn modelId="{B6542F06-AD67-4EFE-AC46-302CE634BA74}" type="presOf" srcId="{3ACAD162-0A34-4EC2-A3E2-2D24800B8469}" destId="{2BB55ADD-05F0-486A-A6CE-B1B3D6E061FC}" srcOrd="0" destOrd="0" presId="urn:microsoft.com/office/officeart/2005/8/layout/pyramid2"/>
    <dgm:cxn modelId="{003B7F0E-5332-44DA-8F15-DBED6E764261}" srcId="{3ACAD162-0A34-4EC2-A3E2-2D24800B8469}" destId="{0F6BEA77-04D9-4299-AEC5-20FA9D4826E0}" srcOrd="2" destOrd="0" parTransId="{42EE1053-3C7A-4F46-97DB-9163AAF6021A}" sibTransId="{FE88B82F-DDDB-43BA-977C-69A126274CCE}"/>
    <dgm:cxn modelId="{2D51D513-0904-4ADD-ACCB-19A46C76F3A5}" srcId="{3ACAD162-0A34-4EC2-A3E2-2D24800B8469}" destId="{8A4DD20F-5501-41AB-A3E0-014DA4914963}" srcOrd="0" destOrd="0" parTransId="{AB46A960-E8FC-4F69-8963-F20FBC4A7118}" sibTransId="{5D1EA66B-6DD8-46C9-9E8F-B39379DF24B0}"/>
    <dgm:cxn modelId="{F0BF9518-5771-4722-B755-A536B2D30F90}" type="presOf" srcId="{B5EDD172-634F-4B6F-93ED-F5FCD37AD89E}" destId="{960C09DE-47DB-4CCC-9101-63DB087A6190}" srcOrd="0" destOrd="0" presId="urn:microsoft.com/office/officeart/2005/8/layout/pyramid2"/>
    <dgm:cxn modelId="{94AB7C2E-DDD5-4102-8013-98173DF41569}" srcId="{3ACAD162-0A34-4EC2-A3E2-2D24800B8469}" destId="{B5EDD172-634F-4B6F-93ED-F5FCD37AD89E}" srcOrd="1" destOrd="0" parTransId="{42E103C0-5B13-422A-9EB5-A5B309FC1866}" sibTransId="{85EB04E7-33ED-42B8-BEC7-9F67DD3970F6}"/>
    <dgm:cxn modelId="{41270778-390F-46CD-99BC-51BD98F32869}" type="presOf" srcId="{8A4DD20F-5501-41AB-A3E0-014DA4914963}" destId="{2971472F-BBE9-40FA-A9FB-6555CAE04506}" srcOrd="0" destOrd="0" presId="urn:microsoft.com/office/officeart/2005/8/layout/pyramid2"/>
    <dgm:cxn modelId="{05051D78-0371-4D9B-9930-7E913BE96050}" type="presOf" srcId="{0F6BEA77-04D9-4299-AEC5-20FA9D4826E0}" destId="{13545F57-BBF6-4313-9780-558D8A220F76}" srcOrd="0" destOrd="0" presId="urn:microsoft.com/office/officeart/2005/8/layout/pyramid2"/>
    <dgm:cxn modelId="{7E96601D-51B7-44AE-87C4-2C7FF7F51D34}" type="presParOf" srcId="{2BB55ADD-05F0-486A-A6CE-B1B3D6E061FC}" destId="{5C6D0A59-CE7E-4B66-8198-0C25BCDCB620}" srcOrd="0" destOrd="0" presId="urn:microsoft.com/office/officeart/2005/8/layout/pyramid2"/>
    <dgm:cxn modelId="{FF952B3B-06CE-40B3-A938-964687F45BF0}" type="presParOf" srcId="{2BB55ADD-05F0-486A-A6CE-B1B3D6E061FC}" destId="{D264AC0B-5DA8-4D54-B478-11D51A43A415}" srcOrd="1" destOrd="0" presId="urn:microsoft.com/office/officeart/2005/8/layout/pyramid2"/>
    <dgm:cxn modelId="{50EA9921-D952-4520-B77D-59DA6653BE6A}" type="presParOf" srcId="{D264AC0B-5DA8-4D54-B478-11D51A43A415}" destId="{2971472F-BBE9-40FA-A9FB-6555CAE04506}" srcOrd="0" destOrd="0" presId="urn:microsoft.com/office/officeart/2005/8/layout/pyramid2"/>
    <dgm:cxn modelId="{D58F799F-3FBB-4C69-9AF3-8540C3E95746}" type="presParOf" srcId="{D264AC0B-5DA8-4D54-B478-11D51A43A415}" destId="{AEF309C0-6489-4ADE-ACF5-CC27EABC4DEC}" srcOrd="1" destOrd="0" presId="urn:microsoft.com/office/officeart/2005/8/layout/pyramid2"/>
    <dgm:cxn modelId="{60DC8351-A977-436D-AB71-3AD3E83DAC6D}" type="presParOf" srcId="{D264AC0B-5DA8-4D54-B478-11D51A43A415}" destId="{960C09DE-47DB-4CCC-9101-63DB087A6190}" srcOrd="2" destOrd="0" presId="urn:microsoft.com/office/officeart/2005/8/layout/pyramid2"/>
    <dgm:cxn modelId="{87221FA6-42B1-4AC0-9A33-5A454C39B746}" type="presParOf" srcId="{D264AC0B-5DA8-4D54-B478-11D51A43A415}" destId="{B3DD89B5-6E03-4E83-8BC8-01698D459A48}" srcOrd="3" destOrd="0" presId="urn:microsoft.com/office/officeart/2005/8/layout/pyramid2"/>
    <dgm:cxn modelId="{358F61FE-0373-4F45-BCE2-56C7509B6E87}" type="presParOf" srcId="{D264AC0B-5DA8-4D54-B478-11D51A43A415}" destId="{13545F57-BBF6-4313-9780-558D8A220F76}" srcOrd="4" destOrd="0" presId="urn:microsoft.com/office/officeart/2005/8/layout/pyramid2"/>
    <dgm:cxn modelId="{4C3ED752-9DFF-4B14-B8B6-D34DC6CFFA22}" type="presParOf" srcId="{D264AC0B-5DA8-4D54-B478-11D51A43A415}" destId="{622FC3D7-E030-46A7-BEF6-565ABFB02A16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BB15A-94E8-44E2-969A-4EEEF96C35A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4_1" csCatId="accent4" phldr="1"/>
      <dgm:spPr/>
    </dgm:pt>
    <dgm:pt modelId="{C408B2E3-22AE-44BE-AFB7-51C010F6A732}">
      <dgm:prSet phldrT="[Text]"/>
      <dgm:spPr/>
      <dgm:t>
        <a:bodyPr/>
        <a:lstStyle/>
        <a:p>
          <a:r>
            <a:rPr lang="en-US" dirty="0"/>
            <a:t>Status </a:t>
          </a:r>
          <a:r>
            <a:rPr lang="en-US" dirty="0" err="1"/>
            <a:t>Organizacion</a:t>
          </a:r>
          <a:endParaRPr lang="en-US" dirty="0"/>
        </a:p>
      </dgm:t>
    </dgm:pt>
    <dgm:pt modelId="{E27A6B96-C61D-4C41-8E12-2250E1B8CE70}" type="parTrans" cxnId="{DB72840C-E6CF-48D3-BF6D-9CA29144B457}">
      <dgm:prSet/>
      <dgm:spPr/>
      <dgm:t>
        <a:bodyPr/>
        <a:lstStyle/>
        <a:p>
          <a:endParaRPr lang="en-US"/>
        </a:p>
      </dgm:t>
    </dgm:pt>
    <dgm:pt modelId="{B8D08B78-2C4B-46A7-85ED-BCDA73D3C189}" type="sibTrans" cxnId="{DB72840C-E6CF-48D3-BF6D-9CA29144B457}">
      <dgm:prSet/>
      <dgm:spPr/>
      <dgm:t>
        <a:bodyPr/>
        <a:lstStyle/>
        <a:p>
          <a:endParaRPr lang="en-US"/>
        </a:p>
      </dgm:t>
    </dgm:pt>
    <dgm:pt modelId="{8C5353DB-8ABE-462F-B331-6E9E11DC3C3C}">
      <dgm:prSet phldrT="[Text]"/>
      <dgm:spPr/>
      <dgm:t>
        <a:bodyPr/>
        <a:lstStyle/>
        <a:p>
          <a:r>
            <a:rPr lang="en-US" dirty="0" err="1"/>
            <a:t>Mapa</a:t>
          </a:r>
          <a:r>
            <a:rPr lang="en-US" dirty="0"/>
            <a:t> de </a:t>
          </a:r>
          <a:r>
            <a:rPr lang="en-US" dirty="0" err="1"/>
            <a:t>flujo</a:t>
          </a:r>
          <a:r>
            <a:rPr lang="en-US" dirty="0"/>
            <a:t> de valor</a:t>
          </a:r>
        </a:p>
      </dgm:t>
    </dgm:pt>
    <dgm:pt modelId="{8B37A6A0-DA4E-4AA1-BA55-81F37EC4A053}" type="parTrans" cxnId="{46654EB2-512E-4836-9DFE-CBA26BE84424}">
      <dgm:prSet/>
      <dgm:spPr/>
      <dgm:t>
        <a:bodyPr/>
        <a:lstStyle/>
        <a:p>
          <a:endParaRPr lang="en-US"/>
        </a:p>
      </dgm:t>
    </dgm:pt>
    <dgm:pt modelId="{C20082D0-12BD-4F7B-B68A-8CFFF2E73756}" type="sibTrans" cxnId="{46654EB2-512E-4836-9DFE-CBA26BE84424}">
      <dgm:prSet/>
      <dgm:spPr/>
      <dgm:t>
        <a:bodyPr/>
        <a:lstStyle/>
        <a:p>
          <a:endParaRPr lang="en-US"/>
        </a:p>
      </dgm:t>
    </dgm:pt>
    <dgm:pt modelId="{300CD1DC-6512-4674-9E15-DDDCC2741224}">
      <dgm:prSet phldrT="[Text]"/>
      <dgm:spPr/>
      <dgm:t>
        <a:bodyPr/>
        <a:lstStyle/>
        <a:p>
          <a:r>
            <a:rPr lang="en-US" dirty="0" err="1"/>
            <a:t>Herramientas</a:t>
          </a:r>
          <a:endParaRPr lang="en-US" dirty="0"/>
        </a:p>
      </dgm:t>
    </dgm:pt>
    <dgm:pt modelId="{497712E0-892F-4FF6-AEA7-A3118C6E0815}" type="parTrans" cxnId="{EDA2212A-9E93-4156-9364-2050F31954D4}">
      <dgm:prSet/>
      <dgm:spPr/>
      <dgm:t>
        <a:bodyPr/>
        <a:lstStyle/>
        <a:p>
          <a:endParaRPr lang="en-US"/>
        </a:p>
      </dgm:t>
    </dgm:pt>
    <dgm:pt modelId="{0D531854-BCE7-45CA-A5DF-ED53C2E3D6E7}" type="sibTrans" cxnId="{EDA2212A-9E93-4156-9364-2050F31954D4}">
      <dgm:prSet/>
      <dgm:spPr/>
      <dgm:t>
        <a:bodyPr/>
        <a:lstStyle/>
        <a:p>
          <a:endParaRPr lang="en-US"/>
        </a:p>
      </dgm:t>
    </dgm:pt>
    <dgm:pt modelId="{ADD8C754-4097-4088-B7FF-294F7661B692}">
      <dgm:prSet phldrT="[Text]"/>
      <dgm:spPr/>
      <dgm:t>
        <a:bodyPr/>
        <a:lstStyle/>
        <a:p>
          <a:r>
            <a:rPr lang="en-US" dirty="0" err="1"/>
            <a:t>Monitorizar</a:t>
          </a:r>
          <a:endParaRPr lang="en-US" dirty="0"/>
        </a:p>
      </dgm:t>
    </dgm:pt>
    <dgm:pt modelId="{1D05C11B-50DC-430F-9943-4B03B391F05E}" type="parTrans" cxnId="{50B4267D-30F9-41BF-9CB7-F4C1350725FD}">
      <dgm:prSet/>
      <dgm:spPr/>
      <dgm:t>
        <a:bodyPr/>
        <a:lstStyle/>
        <a:p>
          <a:endParaRPr lang="en-US"/>
        </a:p>
      </dgm:t>
    </dgm:pt>
    <dgm:pt modelId="{B0394032-F4EA-4C8E-892D-61CB2F3EFA95}" type="sibTrans" cxnId="{50B4267D-30F9-41BF-9CB7-F4C1350725FD}">
      <dgm:prSet/>
      <dgm:spPr/>
      <dgm:t>
        <a:bodyPr/>
        <a:lstStyle/>
        <a:p>
          <a:endParaRPr lang="en-US"/>
        </a:p>
      </dgm:t>
    </dgm:pt>
    <dgm:pt modelId="{48586920-7543-4748-9913-842B184DA645}" type="pres">
      <dgm:prSet presAssocID="{27DBB15A-94E8-44E2-969A-4EEEF96C35AE}" presName="Name0" presStyleCnt="0">
        <dgm:presLayoutVars>
          <dgm:dir/>
          <dgm:resizeHandles val="exact"/>
        </dgm:presLayoutVars>
      </dgm:prSet>
      <dgm:spPr/>
    </dgm:pt>
    <dgm:pt modelId="{44182BAB-1403-42B2-A38C-66F0C0DED507}" type="pres">
      <dgm:prSet presAssocID="{C408B2E3-22AE-44BE-AFB7-51C010F6A732}" presName="composite" presStyleCnt="0"/>
      <dgm:spPr/>
    </dgm:pt>
    <dgm:pt modelId="{390F3008-120C-4EA8-A4BA-6172479C4C49}" type="pres">
      <dgm:prSet presAssocID="{C408B2E3-22AE-44BE-AFB7-51C010F6A732}" presName="bgChev" presStyleLbl="node1" presStyleIdx="0" presStyleCnt="4"/>
      <dgm:spPr/>
    </dgm:pt>
    <dgm:pt modelId="{1D7BC1B0-BB06-4D02-A853-780E63748533}" type="pres">
      <dgm:prSet presAssocID="{C408B2E3-22AE-44BE-AFB7-51C010F6A732}" presName="txNode" presStyleLbl="fgAcc1" presStyleIdx="0" presStyleCnt="4">
        <dgm:presLayoutVars>
          <dgm:bulletEnabled val="1"/>
        </dgm:presLayoutVars>
      </dgm:prSet>
      <dgm:spPr/>
    </dgm:pt>
    <dgm:pt modelId="{113F71C6-7E7B-4CEA-8B8A-D705F7A8A084}" type="pres">
      <dgm:prSet presAssocID="{B8D08B78-2C4B-46A7-85ED-BCDA73D3C189}" presName="compositeSpace" presStyleCnt="0"/>
      <dgm:spPr/>
    </dgm:pt>
    <dgm:pt modelId="{71350E74-635D-43AE-A7DD-13912CC0A342}" type="pres">
      <dgm:prSet presAssocID="{8C5353DB-8ABE-462F-B331-6E9E11DC3C3C}" presName="composite" presStyleCnt="0"/>
      <dgm:spPr/>
    </dgm:pt>
    <dgm:pt modelId="{FBA714A4-CC66-402E-8AD8-FA2F5FEF3507}" type="pres">
      <dgm:prSet presAssocID="{8C5353DB-8ABE-462F-B331-6E9E11DC3C3C}" presName="bgChev" presStyleLbl="node1" presStyleIdx="1" presStyleCnt="4"/>
      <dgm:spPr/>
    </dgm:pt>
    <dgm:pt modelId="{0672BA69-46C0-4013-BDE3-1C479DCCFE1A}" type="pres">
      <dgm:prSet presAssocID="{8C5353DB-8ABE-462F-B331-6E9E11DC3C3C}" presName="txNode" presStyleLbl="fgAcc1" presStyleIdx="1" presStyleCnt="4">
        <dgm:presLayoutVars>
          <dgm:bulletEnabled val="1"/>
        </dgm:presLayoutVars>
      </dgm:prSet>
      <dgm:spPr/>
    </dgm:pt>
    <dgm:pt modelId="{66771DB9-D0DE-45A2-95B5-27A0D42ADA29}" type="pres">
      <dgm:prSet presAssocID="{C20082D0-12BD-4F7B-B68A-8CFFF2E73756}" presName="compositeSpace" presStyleCnt="0"/>
      <dgm:spPr/>
    </dgm:pt>
    <dgm:pt modelId="{27C52775-731F-4007-A606-DB68DD86F5E3}" type="pres">
      <dgm:prSet presAssocID="{300CD1DC-6512-4674-9E15-DDDCC2741224}" presName="composite" presStyleCnt="0"/>
      <dgm:spPr/>
    </dgm:pt>
    <dgm:pt modelId="{E78CB090-941B-4BB0-875B-1593548B5082}" type="pres">
      <dgm:prSet presAssocID="{300CD1DC-6512-4674-9E15-DDDCC2741224}" presName="bgChev" presStyleLbl="node1" presStyleIdx="2" presStyleCnt="4"/>
      <dgm:spPr/>
    </dgm:pt>
    <dgm:pt modelId="{BD5CFB0D-DB59-410E-98BF-17D0A7BBB22D}" type="pres">
      <dgm:prSet presAssocID="{300CD1DC-6512-4674-9E15-DDDCC2741224}" presName="txNode" presStyleLbl="fgAcc1" presStyleIdx="2" presStyleCnt="4">
        <dgm:presLayoutVars>
          <dgm:bulletEnabled val="1"/>
        </dgm:presLayoutVars>
      </dgm:prSet>
      <dgm:spPr/>
    </dgm:pt>
    <dgm:pt modelId="{5FF87344-DBFF-4964-9BC7-D0F45B0D3550}" type="pres">
      <dgm:prSet presAssocID="{0D531854-BCE7-45CA-A5DF-ED53C2E3D6E7}" presName="compositeSpace" presStyleCnt="0"/>
      <dgm:spPr/>
    </dgm:pt>
    <dgm:pt modelId="{D4A426C2-92EF-4F1A-B723-1363B7F901D8}" type="pres">
      <dgm:prSet presAssocID="{ADD8C754-4097-4088-B7FF-294F7661B692}" presName="composite" presStyleCnt="0"/>
      <dgm:spPr/>
    </dgm:pt>
    <dgm:pt modelId="{DC3AA641-EB62-4016-9A09-C06E112E1D19}" type="pres">
      <dgm:prSet presAssocID="{ADD8C754-4097-4088-B7FF-294F7661B692}" presName="bgChev" presStyleLbl="node1" presStyleIdx="3" presStyleCnt="4"/>
      <dgm:spPr/>
    </dgm:pt>
    <dgm:pt modelId="{42CCB1A7-308A-4D7D-BEE5-1A7A1C7522AE}" type="pres">
      <dgm:prSet presAssocID="{ADD8C754-4097-4088-B7FF-294F7661B692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DB72840C-E6CF-48D3-BF6D-9CA29144B457}" srcId="{27DBB15A-94E8-44E2-969A-4EEEF96C35AE}" destId="{C408B2E3-22AE-44BE-AFB7-51C010F6A732}" srcOrd="0" destOrd="0" parTransId="{E27A6B96-C61D-4C41-8E12-2250E1B8CE70}" sibTransId="{B8D08B78-2C4B-46A7-85ED-BCDA73D3C189}"/>
    <dgm:cxn modelId="{985D071C-92D8-4673-80C4-F553EF306CE0}" type="presOf" srcId="{27DBB15A-94E8-44E2-969A-4EEEF96C35AE}" destId="{48586920-7543-4748-9913-842B184DA645}" srcOrd="0" destOrd="0" presId="urn:microsoft.com/office/officeart/2005/8/layout/chevronAccent+Icon"/>
    <dgm:cxn modelId="{EDA2212A-9E93-4156-9364-2050F31954D4}" srcId="{27DBB15A-94E8-44E2-969A-4EEEF96C35AE}" destId="{300CD1DC-6512-4674-9E15-DDDCC2741224}" srcOrd="2" destOrd="0" parTransId="{497712E0-892F-4FF6-AEA7-A3118C6E0815}" sibTransId="{0D531854-BCE7-45CA-A5DF-ED53C2E3D6E7}"/>
    <dgm:cxn modelId="{BE35F43E-C294-4E19-B19E-B9C337B310C6}" type="presOf" srcId="{300CD1DC-6512-4674-9E15-DDDCC2741224}" destId="{BD5CFB0D-DB59-410E-98BF-17D0A7BBB22D}" srcOrd="0" destOrd="0" presId="urn:microsoft.com/office/officeart/2005/8/layout/chevronAccent+Icon"/>
    <dgm:cxn modelId="{6D6DD14C-F5CB-45B7-9993-38361BCCDFE3}" type="presOf" srcId="{C408B2E3-22AE-44BE-AFB7-51C010F6A732}" destId="{1D7BC1B0-BB06-4D02-A853-780E63748533}" srcOrd="0" destOrd="0" presId="urn:microsoft.com/office/officeart/2005/8/layout/chevronAccent+Icon"/>
    <dgm:cxn modelId="{393F1958-0829-4D98-9B98-DC05FD7D5994}" type="presOf" srcId="{8C5353DB-8ABE-462F-B331-6E9E11DC3C3C}" destId="{0672BA69-46C0-4013-BDE3-1C479DCCFE1A}" srcOrd="0" destOrd="0" presId="urn:microsoft.com/office/officeart/2005/8/layout/chevronAccent+Icon"/>
    <dgm:cxn modelId="{50B4267D-30F9-41BF-9CB7-F4C1350725FD}" srcId="{27DBB15A-94E8-44E2-969A-4EEEF96C35AE}" destId="{ADD8C754-4097-4088-B7FF-294F7661B692}" srcOrd="3" destOrd="0" parTransId="{1D05C11B-50DC-430F-9943-4B03B391F05E}" sibTransId="{B0394032-F4EA-4C8E-892D-61CB2F3EFA95}"/>
    <dgm:cxn modelId="{46654EB2-512E-4836-9DFE-CBA26BE84424}" srcId="{27DBB15A-94E8-44E2-969A-4EEEF96C35AE}" destId="{8C5353DB-8ABE-462F-B331-6E9E11DC3C3C}" srcOrd="1" destOrd="0" parTransId="{8B37A6A0-DA4E-4AA1-BA55-81F37EC4A053}" sibTransId="{C20082D0-12BD-4F7B-B68A-8CFFF2E73756}"/>
    <dgm:cxn modelId="{9B395EEE-376C-4C33-AFA3-D7C528C65A0C}" type="presOf" srcId="{ADD8C754-4097-4088-B7FF-294F7661B692}" destId="{42CCB1A7-308A-4D7D-BEE5-1A7A1C7522AE}" srcOrd="0" destOrd="0" presId="urn:microsoft.com/office/officeart/2005/8/layout/chevronAccent+Icon"/>
    <dgm:cxn modelId="{AB42B936-E6FD-4F18-9088-55A2AFBBBFD8}" type="presParOf" srcId="{48586920-7543-4748-9913-842B184DA645}" destId="{44182BAB-1403-42B2-A38C-66F0C0DED507}" srcOrd="0" destOrd="0" presId="urn:microsoft.com/office/officeart/2005/8/layout/chevronAccent+Icon"/>
    <dgm:cxn modelId="{9045E204-7E8B-4670-9E13-D4AB1E2E8F57}" type="presParOf" srcId="{44182BAB-1403-42B2-A38C-66F0C0DED507}" destId="{390F3008-120C-4EA8-A4BA-6172479C4C49}" srcOrd="0" destOrd="0" presId="urn:microsoft.com/office/officeart/2005/8/layout/chevronAccent+Icon"/>
    <dgm:cxn modelId="{A125EDB2-09A3-4D12-BFD5-D06051673D19}" type="presParOf" srcId="{44182BAB-1403-42B2-A38C-66F0C0DED507}" destId="{1D7BC1B0-BB06-4D02-A853-780E63748533}" srcOrd="1" destOrd="0" presId="urn:microsoft.com/office/officeart/2005/8/layout/chevronAccent+Icon"/>
    <dgm:cxn modelId="{90BB8CDB-6DAC-4C6B-9744-50C22F329D13}" type="presParOf" srcId="{48586920-7543-4748-9913-842B184DA645}" destId="{113F71C6-7E7B-4CEA-8B8A-D705F7A8A084}" srcOrd="1" destOrd="0" presId="urn:microsoft.com/office/officeart/2005/8/layout/chevronAccent+Icon"/>
    <dgm:cxn modelId="{A5CB4FCB-8D71-4CCE-A5D9-9917ADE5092E}" type="presParOf" srcId="{48586920-7543-4748-9913-842B184DA645}" destId="{71350E74-635D-43AE-A7DD-13912CC0A342}" srcOrd="2" destOrd="0" presId="urn:microsoft.com/office/officeart/2005/8/layout/chevronAccent+Icon"/>
    <dgm:cxn modelId="{5B21E312-89FE-41AD-B469-CD2F82BEC47C}" type="presParOf" srcId="{71350E74-635D-43AE-A7DD-13912CC0A342}" destId="{FBA714A4-CC66-402E-8AD8-FA2F5FEF3507}" srcOrd="0" destOrd="0" presId="urn:microsoft.com/office/officeart/2005/8/layout/chevronAccent+Icon"/>
    <dgm:cxn modelId="{0C90C5BD-3399-46FB-B4E9-3AD04A915FC4}" type="presParOf" srcId="{71350E74-635D-43AE-A7DD-13912CC0A342}" destId="{0672BA69-46C0-4013-BDE3-1C479DCCFE1A}" srcOrd="1" destOrd="0" presId="urn:microsoft.com/office/officeart/2005/8/layout/chevronAccent+Icon"/>
    <dgm:cxn modelId="{1548F928-CFA4-4CEC-BBE0-23363C0ABD8F}" type="presParOf" srcId="{48586920-7543-4748-9913-842B184DA645}" destId="{66771DB9-D0DE-45A2-95B5-27A0D42ADA29}" srcOrd="3" destOrd="0" presId="urn:microsoft.com/office/officeart/2005/8/layout/chevronAccent+Icon"/>
    <dgm:cxn modelId="{0082C694-AAE0-409F-8BA7-9E032A9B17A6}" type="presParOf" srcId="{48586920-7543-4748-9913-842B184DA645}" destId="{27C52775-731F-4007-A606-DB68DD86F5E3}" srcOrd="4" destOrd="0" presId="urn:microsoft.com/office/officeart/2005/8/layout/chevronAccent+Icon"/>
    <dgm:cxn modelId="{DEA1AE78-F1AF-4D6D-B087-55B6B911A1E1}" type="presParOf" srcId="{27C52775-731F-4007-A606-DB68DD86F5E3}" destId="{E78CB090-941B-4BB0-875B-1593548B5082}" srcOrd="0" destOrd="0" presId="urn:microsoft.com/office/officeart/2005/8/layout/chevronAccent+Icon"/>
    <dgm:cxn modelId="{A764AABB-3100-4A2E-972F-CE201DBD4361}" type="presParOf" srcId="{27C52775-731F-4007-A606-DB68DD86F5E3}" destId="{BD5CFB0D-DB59-410E-98BF-17D0A7BBB22D}" srcOrd="1" destOrd="0" presId="urn:microsoft.com/office/officeart/2005/8/layout/chevronAccent+Icon"/>
    <dgm:cxn modelId="{02819931-4523-4661-BF9C-3E5E6A6EC3C0}" type="presParOf" srcId="{48586920-7543-4748-9913-842B184DA645}" destId="{5FF87344-DBFF-4964-9BC7-D0F45B0D3550}" srcOrd="5" destOrd="0" presId="urn:microsoft.com/office/officeart/2005/8/layout/chevronAccent+Icon"/>
    <dgm:cxn modelId="{4E517128-4AA5-41E4-882D-A08AB3356A5A}" type="presParOf" srcId="{48586920-7543-4748-9913-842B184DA645}" destId="{D4A426C2-92EF-4F1A-B723-1363B7F901D8}" srcOrd="6" destOrd="0" presId="urn:microsoft.com/office/officeart/2005/8/layout/chevronAccent+Icon"/>
    <dgm:cxn modelId="{27DEF7DA-354C-47CE-91DF-B4D13A29CF84}" type="presParOf" srcId="{D4A426C2-92EF-4F1A-B723-1363B7F901D8}" destId="{DC3AA641-EB62-4016-9A09-C06E112E1D19}" srcOrd="0" destOrd="0" presId="urn:microsoft.com/office/officeart/2005/8/layout/chevronAccent+Icon"/>
    <dgm:cxn modelId="{C1786BA2-4C4C-41E8-AB19-B47CD590295E}" type="presParOf" srcId="{D4A426C2-92EF-4F1A-B723-1363B7F901D8}" destId="{42CCB1A7-308A-4D7D-BEE5-1A7A1C7522A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94DF6E-26E6-4AE9-99AD-21FAD081B7B6}" type="doc">
      <dgm:prSet loTypeId="urn:microsoft.com/office/officeart/2005/8/layout/vList5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F72C1A4-254A-45BE-8CF7-3D2E87014FE5}">
      <dgm:prSet phldrT="[Text]"/>
      <dgm:spPr/>
      <dgm:t>
        <a:bodyPr/>
        <a:lstStyle/>
        <a:p>
          <a:r>
            <a:rPr lang="en-US" dirty="0" err="1"/>
            <a:t>Definido</a:t>
          </a:r>
          <a:endParaRPr lang="en-US" dirty="0"/>
        </a:p>
      </dgm:t>
    </dgm:pt>
    <dgm:pt modelId="{F9AD4818-8424-4FED-81E1-F99577AFEAF4}" type="parTrans" cxnId="{ACBD5F9B-C966-4E34-8B74-22A57AB4094A}">
      <dgm:prSet/>
      <dgm:spPr/>
      <dgm:t>
        <a:bodyPr/>
        <a:lstStyle/>
        <a:p>
          <a:endParaRPr lang="en-US"/>
        </a:p>
      </dgm:t>
    </dgm:pt>
    <dgm:pt modelId="{5142EDF5-FACF-4485-B382-C5857524DC3A}" type="sibTrans" cxnId="{ACBD5F9B-C966-4E34-8B74-22A57AB4094A}">
      <dgm:prSet/>
      <dgm:spPr/>
      <dgm:t>
        <a:bodyPr/>
        <a:lstStyle/>
        <a:p>
          <a:endParaRPr lang="en-US"/>
        </a:p>
      </dgm:t>
    </dgm:pt>
    <dgm:pt modelId="{1AD0F886-FADC-4DA8-8316-C3D3A1668D29}">
      <dgm:prSet phldrT="[Text]"/>
      <dgm:spPr/>
      <dgm:t>
        <a:bodyPr/>
        <a:lstStyle/>
        <a:p>
          <a:r>
            <a:rPr lang="en-US" dirty="0" err="1"/>
            <a:t>Existen</a:t>
          </a:r>
          <a:r>
            <a:rPr lang="en-US" dirty="0"/>
            <a:t> </a:t>
          </a:r>
          <a:r>
            <a:rPr lang="en-US" dirty="0" err="1"/>
            <a:t>ciertos</a:t>
          </a:r>
          <a:r>
            <a:rPr lang="en-US" dirty="0"/>
            <a:t> </a:t>
          </a:r>
          <a:r>
            <a:rPr lang="en-US" dirty="0" err="1"/>
            <a:t>perfiles</a:t>
          </a:r>
          <a:r>
            <a:rPr lang="en-US" dirty="0"/>
            <a:t> cross entre </a:t>
          </a:r>
          <a:r>
            <a:rPr lang="en-US" dirty="0" err="1"/>
            <a:t>equipos</a:t>
          </a:r>
          <a:endParaRPr lang="en-US" dirty="0"/>
        </a:p>
      </dgm:t>
    </dgm:pt>
    <dgm:pt modelId="{77DF526A-38E5-4FE5-99F3-DF8B9C61BB7F}" type="parTrans" cxnId="{5DDBC210-6C61-4C13-A927-ABFA7F662024}">
      <dgm:prSet/>
      <dgm:spPr/>
      <dgm:t>
        <a:bodyPr/>
        <a:lstStyle/>
        <a:p>
          <a:endParaRPr lang="en-US"/>
        </a:p>
      </dgm:t>
    </dgm:pt>
    <dgm:pt modelId="{12E98FEA-3293-4807-A2BE-F8C9C11A56D7}" type="sibTrans" cxnId="{5DDBC210-6C61-4C13-A927-ABFA7F662024}">
      <dgm:prSet/>
      <dgm:spPr/>
      <dgm:t>
        <a:bodyPr/>
        <a:lstStyle/>
        <a:p>
          <a:endParaRPr lang="en-US"/>
        </a:p>
      </dgm:t>
    </dgm:pt>
    <dgm:pt modelId="{5A18764B-89FD-4346-A9E6-15FE0468AE13}">
      <dgm:prSet phldrT="[Text]"/>
      <dgm:spPr/>
      <dgm:t>
        <a:bodyPr/>
        <a:lstStyle/>
        <a:p>
          <a:r>
            <a:rPr lang="en-US" dirty="0" err="1"/>
            <a:t>Repetible</a:t>
          </a:r>
          <a:r>
            <a:rPr lang="en-US" dirty="0"/>
            <a:t>	</a:t>
          </a:r>
        </a:p>
      </dgm:t>
    </dgm:pt>
    <dgm:pt modelId="{9247E8A3-F159-4E5C-95B4-FFB62CA0FABE}" type="parTrans" cxnId="{52E789CC-1763-4A12-99F6-548936216820}">
      <dgm:prSet/>
      <dgm:spPr/>
      <dgm:t>
        <a:bodyPr/>
        <a:lstStyle/>
        <a:p>
          <a:endParaRPr lang="en-US"/>
        </a:p>
      </dgm:t>
    </dgm:pt>
    <dgm:pt modelId="{C68E69C2-ED8A-49C1-97FA-64ABAEDBD752}" type="sibTrans" cxnId="{52E789CC-1763-4A12-99F6-548936216820}">
      <dgm:prSet/>
      <dgm:spPr/>
      <dgm:t>
        <a:bodyPr/>
        <a:lstStyle/>
        <a:p>
          <a:endParaRPr lang="en-US"/>
        </a:p>
      </dgm:t>
    </dgm:pt>
    <dgm:pt modelId="{880331D1-7A12-4253-AB6C-3D8C4A2AECFD}">
      <dgm:prSet phldrT="[Text]"/>
      <dgm:spPr/>
      <dgm:t>
        <a:bodyPr/>
        <a:lstStyle/>
        <a:p>
          <a:r>
            <a:rPr lang="en-US" dirty="0"/>
            <a:t>Los </a:t>
          </a:r>
          <a:r>
            <a:rPr lang="en-US" dirty="0" err="1"/>
            <a:t>equipos</a:t>
          </a:r>
          <a:r>
            <a:rPr lang="en-US" dirty="0"/>
            <a:t> </a:t>
          </a:r>
          <a:r>
            <a:rPr lang="en-US" dirty="0" err="1"/>
            <a:t>tienen</a:t>
          </a:r>
          <a:r>
            <a:rPr lang="en-US" dirty="0"/>
            <a:t> </a:t>
          </a:r>
          <a:r>
            <a:rPr lang="en-US" dirty="0" err="1"/>
            <a:t>algunos</a:t>
          </a:r>
          <a:r>
            <a:rPr lang="en-US" dirty="0"/>
            <a:t> </a:t>
          </a:r>
          <a:r>
            <a:rPr lang="en-US" dirty="0" err="1"/>
            <a:t>procesos</a:t>
          </a:r>
          <a:r>
            <a:rPr lang="en-US" dirty="0"/>
            <a:t> cross </a:t>
          </a:r>
          <a:r>
            <a:rPr lang="en-US" dirty="0" err="1"/>
            <a:t>definidos</a:t>
          </a:r>
          <a:endParaRPr lang="en-US" dirty="0"/>
        </a:p>
      </dgm:t>
    </dgm:pt>
    <dgm:pt modelId="{61CFBFAE-E7CE-4B33-8435-1E372499ECB2}" type="parTrans" cxnId="{008B6E6E-6FB2-449C-A3E9-C004CF9BFC88}">
      <dgm:prSet/>
      <dgm:spPr/>
      <dgm:t>
        <a:bodyPr/>
        <a:lstStyle/>
        <a:p>
          <a:endParaRPr lang="en-US"/>
        </a:p>
      </dgm:t>
    </dgm:pt>
    <dgm:pt modelId="{5DF7141D-C959-413E-B04E-C732E692C6D3}" type="sibTrans" cxnId="{008B6E6E-6FB2-449C-A3E9-C004CF9BFC88}">
      <dgm:prSet/>
      <dgm:spPr/>
      <dgm:t>
        <a:bodyPr/>
        <a:lstStyle/>
        <a:p>
          <a:endParaRPr lang="en-US"/>
        </a:p>
      </dgm:t>
    </dgm:pt>
    <dgm:pt modelId="{45533C5B-625A-4DED-8B01-65B813DE26FE}">
      <dgm:prSet phldrT="[Text]"/>
      <dgm:spPr/>
      <dgm:t>
        <a:bodyPr/>
        <a:lstStyle/>
        <a:p>
          <a:r>
            <a:rPr lang="en-US" dirty="0" err="1"/>
            <a:t>Basico</a:t>
          </a:r>
          <a:endParaRPr lang="en-US" dirty="0"/>
        </a:p>
      </dgm:t>
    </dgm:pt>
    <dgm:pt modelId="{DB322B42-B96B-413A-B478-64DD2A016EDC}" type="parTrans" cxnId="{AFC6EE00-8B73-489D-8614-BAEF9E00C47E}">
      <dgm:prSet/>
      <dgm:spPr/>
      <dgm:t>
        <a:bodyPr/>
        <a:lstStyle/>
        <a:p>
          <a:endParaRPr lang="en-US"/>
        </a:p>
      </dgm:t>
    </dgm:pt>
    <dgm:pt modelId="{C782CEFF-747B-49AA-9169-E0D677B7C2FF}" type="sibTrans" cxnId="{AFC6EE00-8B73-489D-8614-BAEF9E00C47E}">
      <dgm:prSet/>
      <dgm:spPr/>
      <dgm:t>
        <a:bodyPr/>
        <a:lstStyle/>
        <a:p>
          <a:endParaRPr lang="en-US"/>
        </a:p>
      </dgm:t>
    </dgm:pt>
    <dgm:pt modelId="{9EE2E2B4-B1B2-4B86-84F0-4D2302DB80BB}">
      <dgm:prSet phldrT="[Text]"/>
      <dgm:spPr/>
      <dgm:t>
        <a:bodyPr/>
        <a:lstStyle/>
        <a:p>
          <a:r>
            <a:rPr lang="en-US" dirty="0"/>
            <a:t>Los </a:t>
          </a:r>
          <a:r>
            <a:rPr lang="en-US" dirty="0" err="1"/>
            <a:t>equipos</a:t>
          </a:r>
          <a:r>
            <a:rPr lang="en-US" dirty="0"/>
            <a:t> </a:t>
          </a:r>
          <a:r>
            <a:rPr lang="en-US" dirty="0" err="1"/>
            <a:t>trabajan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silos</a:t>
          </a:r>
        </a:p>
      </dgm:t>
    </dgm:pt>
    <dgm:pt modelId="{D6C41ACC-56FD-476E-B182-F5DB9B0A235F}" type="parTrans" cxnId="{B40EEFBA-18C8-4A3C-B988-C13A5B213143}">
      <dgm:prSet/>
      <dgm:spPr/>
      <dgm:t>
        <a:bodyPr/>
        <a:lstStyle/>
        <a:p>
          <a:endParaRPr lang="en-US"/>
        </a:p>
      </dgm:t>
    </dgm:pt>
    <dgm:pt modelId="{0FF8916A-C9D0-4102-B201-AA0004C254AC}" type="sibTrans" cxnId="{B40EEFBA-18C8-4A3C-B988-C13A5B213143}">
      <dgm:prSet/>
      <dgm:spPr/>
      <dgm:t>
        <a:bodyPr/>
        <a:lstStyle/>
        <a:p>
          <a:endParaRPr lang="en-US"/>
        </a:p>
      </dgm:t>
    </dgm:pt>
    <dgm:pt modelId="{894BEE26-F57E-405B-A706-F657F01A741B}">
      <dgm:prSet phldrT="[Text]"/>
      <dgm:spPr/>
      <dgm:t>
        <a:bodyPr/>
        <a:lstStyle/>
        <a:p>
          <a:r>
            <a:rPr lang="en-US" dirty="0"/>
            <a:t>Largos </a:t>
          </a:r>
          <a:r>
            <a:rPr lang="en-US" dirty="0" err="1"/>
            <a:t>tiempos</a:t>
          </a:r>
          <a:r>
            <a:rPr lang="en-US" dirty="0"/>
            <a:t> para el </a:t>
          </a:r>
          <a:r>
            <a:rPr lang="en-US" dirty="0" err="1"/>
            <a:t>paso</a:t>
          </a:r>
          <a:r>
            <a:rPr lang="en-US" dirty="0"/>
            <a:t> a </a:t>
          </a:r>
          <a:r>
            <a:rPr lang="en-US" dirty="0" err="1"/>
            <a:t>producción</a:t>
          </a:r>
          <a:endParaRPr lang="en-US" dirty="0"/>
        </a:p>
      </dgm:t>
    </dgm:pt>
    <dgm:pt modelId="{7C3B3E5F-F635-4B49-BA26-94AD73900275}" type="parTrans" cxnId="{B90CA3CD-1BDB-4020-A06E-5E56D60C94F7}">
      <dgm:prSet/>
      <dgm:spPr/>
      <dgm:t>
        <a:bodyPr/>
        <a:lstStyle/>
        <a:p>
          <a:endParaRPr lang="en-US"/>
        </a:p>
      </dgm:t>
    </dgm:pt>
    <dgm:pt modelId="{40DA7FEF-BD9E-405D-B67F-512EA7FC04F3}" type="sibTrans" cxnId="{B90CA3CD-1BDB-4020-A06E-5E56D60C94F7}">
      <dgm:prSet/>
      <dgm:spPr/>
      <dgm:t>
        <a:bodyPr/>
        <a:lstStyle/>
        <a:p>
          <a:endParaRPr lang="en-US"/>
        </a:p>
      </dgm:t>
    </dgm:pt>
    <dgm:pt modelId="{E2AFDC60-E1A9-42B6-AF86-69D89FFF67F6}">
      <dgm:prSet phldrT="[Text]"/>
      <dgm:spPr/>
      <dgm:t>
        <a:bodyPr/>
        <a:lstStyle/>
        <a:p>
          <a:r>
            <a:rPr lang="en-US" dirty="0"/>
            <a:t>Deployment manuals</a:t>
          </a:r>
        </a:p>
      </dgm:t>
    </dgm:pt>
    <dgm:pt modelId="{8E287ADF-B878-4800-802F-2F357607FE97}" type="parTrans" cxnId="{3A2DC489-B80B-42E2-9E6F-A9643248827B}">
      <dgm:prSet/>
      <dgm:spPr/>
      <dgm:t>
        <a:bodyPr/>
        <a:lstStyle/>
        <a:p>
          <a:endParaRPr lang="en-US"/>
        </a:p>
      </dgm:t>
    </dgm:pt>
    <dgm:pt modelId="{3F8F537E-0208-43A4-ABAD-6B37802E45F4}" type="sibTrans" cxnId="{3A2DC489-B80B-42E2-9E6F-A9643248827B}">
      <dgm:prSet/>
      <dgm:spPr/>
      <dgm:t>
        <a:bodyPr/>
        <a:lstStyle/>
        <a:p>
          <a:endParaRPr lang="en-US"/>
        </a:p>
      </dgm:t>
    </dgm:pt>
    <dgm:pt modelId="{E25EF2C6-4113-4305-82FF-310915B77A5F}">
      <dgm:prSet phldrT="[Text]"/>
      <dgm:spPr/>
      <dgm:t>
        <a:bodyPr/>
        <a:lstStyle/>
        <a:p>
          <a:r>
            <a:rPr lang="en-US" dirty="0" err="1"/>
            <a:t>Cada</a:t>
          </a:r>
          <a:r>
            <a:rPr lang="en-US" dirty="0"/>
            <a:t> </a:t>
          </a:r>
          <a:r>
            <a:rPr lang="en-US" dirty="0" err="1"/>
            <a:t>equipo</a:t>
          </a:r>
          <a:r>
            <a:rPr lang="en-US" dirty="0"/>
            <a:t> </a:t>
          </a:r>
          <a:r>
            <a:rPr lang="en-US" dirty="0" err="1"/>
            <a:t>gestiona</a:t>
          </a:r>
          <a:r>
            <a:rPr lang="en-US" dirty="0"/>
            <a:t> sus </a:t>
          </a:r>
          <a:r>
            <a:rPr lang="en-US" dirty="0" err="1"/>
            <a:t>propias</a:t>
          </a:r>
          <a:r>
            <a:rPr lang="en-US" dirty="0"/>
            <a:t> </a:t>
          </a:r>
          <a:r>
            <a:rPr lang="en-US" dirty="0" err="1"/>
            <a:t>prioridades</a:t>
          </a:r>
          <a:endParaRPr lang="en-US" dirty="0"/>
        </a:p>
      </dgm:t>
    </dgm:pt>
    <dgm:pt modelId="{951018F0-468B-4074-9CC2-9610AD4CD451}" type="parTrans" cxnId="{843E94C7-D74C-40C9-A2A0-47755597F1C4}">
      <dgm:prSet/>
      <dgm:spPr/>
      <dgm:t>
        <a:bodyPr/>
        <a:lstStyle/>
        <a:p>
          <a:endParaRPr lang="en-US"/>
        </a:p>
      </dgm:t>
    </dgm:pt>
    <dgm:pt modelId="{5981E783-7DD4-421D-BDAF-2D8FDCCF3CB7}" type="sibTrans" cxnId="{843E94C7-D74C-40C9-A2A0-47755597F1C4}">
      <dgm:prSet/>
      <dgm:spPr/>
      <dgm:t>
        <a:bodyPr/>
        <a:lstStyle/>
        <a:p>
          <a:endParaRPr lang="en-US"/>
        </a:p>
      </dgm:t>
    </dgm:pt>
    <dgm:pt modelId="{896F5570-9640-4F11-A464-71067C4604D9}">
      <dgm:prSet phldrT="[Text]"/>
      <dgm:spPr/>
      <dgm:t>
        <a:bodyPr/>
        <a:lstStyle/>
        <a:p>
          <a:r>
            <a:rPr lang="en-US" dirty="0" err="1"/>
            <a:t>Cada</a:t>
          </a:r>
          <a:r>
            <a:rPr lang="en-US" dirty="0"/>
            <a:t> </a:t>
          </a:r>
          <a:r>
            <a:rPr lang="en-US" dirty="0" err="1"/>
            <a:t>equipo</a:t>
          </a:r>
          <a:r>
            <a:rPr lang="en-US" dirty="0"/>
            <a:t> </a:t>
          </a:r>
          <a:r>
            <a:rPr lang="en-US" dirty="0" err="1"/>
            <a:t>gestiona</a:t>
          </a:r>
          <a:r>
            <a:rPr lang="en-US" dirty="0"/>
            <a:t> sus </a:t>
          </a:r>
          <a:r>
            <a:rPr lang="en-US" dirty="0" err="1"/>
            <a:t>tareas</a:t>
          </a:r>
          <a:r>
            <a:rPr lang="en-US" dirty="0"/>
            <a:t> </a:t>
          </a:r>
          <a:r>
            <a:rPr lang="en-US" dirty="0" err="1"/>
            <a:t>pero</a:t>
          </a:r>
          <a:r>
            <a:rPr lang="en-US" dirty="0"/>
            <a:t> </a:t>
          </a:r>
        </a:p>
      </dgm:t>
    </dgm:pt>
    <dgm:pt modelId="{129B1FCA-D7FC-4DFA-A9A6-357A595CD566}" type="parTrans" cxnId="{66ED7E1D-DB09-4FDA-94AF-95AF9857320D}">
      <dgm:prSet/>
      <dgm:spPr/>
      <dgm:t>
        <a:bodyPr/>
        <a:lstStyle/>
        <a:p>
          <a:endParaRPr lang="en-US"/>
        </a:p>
      </dgm:t>
    </dgm:pt>
    <dgm:pt modelId="{94F9564B-A929-4AA1-8654-687C6CBA36AE}" type="sibTrans" cxnId="{66ED7E1D-DB09-4FDA-94AF-95AF9857320D}">
      <dgm:prSet/>
      <dgm:spPr/>
      <dgm:t>
        <a:bodyPr/>
        <a:lstStyle/>
        <a:p>
          <a:endParaRPr lang="en-US"/>
        </a:p>
      </dgm:t>
    </dgm:pt>
    <dgm:pt modelId="{295BF86C-3447-47FA-8D36-227C5673B1D1}">
      <dgm:prSet phldrT="[Text]"/>
      <dgm:spPr/>
      <dgm:t>
        <a:bodyPr/>
        <a:lstStyle/>
        <a:p>
          <a:r>
            <a:rPr lang="en-US" dirty="0" err="1"/>
            <a:t>Existen</a:t>
          </a:r>
          <a:r>
            <a:rPr lang="en-US" dirty="0"/>
            <a:t> </a:t>
          </a:r>
          <a:r>
            <a:rPr lang="en-US" dirty="0" err="1"/>
            <a:t>algunos</a:t>
          </a:r>
          <a:r>
            <a:rPr lang="en-US" dirty="0"/>
            <a:t> </a:t>
          </a:r>
          <a:r>
            <a:rPr lang="en-US" dirty="0" err="1"/>
            <a:t>procesos</a:t>
          </a:r>
          <a:r>
            <a:rPr lang="en-US" dirty="0"/>
            <a:t> </a:t>
          </a:r>
          <a:r>
            <a:rPr lang="en-US" dirty="0" err="1"/>
            <a:t>automaticos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el </a:t>
          </a:r>
          <a:r>
            <a:rPr lang="en-US" dirty="0" err="1"/>
            <a:t>camino</a:t>
          </a:r>
          <a:r>
            <a:rPr lang="en-US" dirty="0"/>
            <a:t> a </a:t>
          </a:r>
          <a:r>
            <a:rPr lang="en-US" dirty="0" err="1"/>
            <a:t>producción</a:t>
          </a:r>
          <a:endParaRPr lang="en-US" dirty="0"/>
        </a:p>
      </dgm:t>
    </dgm:pt>
    <dgm:pt modelId="{0D478F7F-0692-4888-80B0-3A0BB9596D03}" type="parTrans" cxnId="{C31F9BB6-A761-48C7-8904-54F02D530B35}">
      <dgm:prSet/>
      <dgm:spPr/>
      <dgm:t>
        <a:bodyPr/>
        <a:lstStyle/>
        <a:p>
          <a:endParaRPr lang="en-US"/>
        </a:p>
      </dgm:t>
    </dgm:pt>
    <dgm:pt modelId="{F4CCCAA0-4CDD-44AE-8D72-E76B404DC856}" type="sibTrans" cxnId="{C31F9BB6-A761-48C7-8904-54F02D530B35}">
      <dgm:prSet/>
      <dgm:spPr/>
      <dgm:t>
        <a:bodyPr/>
        <a:lstStyle/>
        <a:p>
          <a:endParaRPr lang="en-US"/>
        </a:p>
      </dgm:t>
    </dgm:pt>
    <dgm:pt modelId="{DFF819B5-DBA6-43EE-B7AA-774C8BCC05A5}">
      <dgm:prSet phldrT="[Text]"/>
      <dgm:spPr/>
      <dgm:t>
        <a:bodyPr/>
        <a:lstStyle/>
        <a:p>
          <a:r>
            <a:rPr lang="en-US" dirty="0" err="1"/>
            <a:t>Equipos</a:t>
          </a:r>
          <a:r>
            <a:rPr lang="en-US" dirty="0"/>
            <a:t> </a:t>
          </a:r>
          <a:r>
            <a:rPr lang="en-US" dirty="0" err="1"/>
            <a:t>autonomos</a:t>
          </a:r>
          <a:r>
            <a:rPr lang="en-US" dirty="0"/>
            <a:t> que </a:t>
          </a:r>
          <a:r>
            <a:rPr lang="en-US" dirty="0" err="1"/>
            <a:t>siguen</a:t>
          </a:r>
          <a:r>
            <a:rPr lang="en-US" dirty="0"/>
            <a:t> </a:t>
          </a:r>
          <a:r>
            <a:rPr lang="en-US" dirty="0" err="1"/>
            <a:t>metodología</a:t>
          </a:r>
          <a:r>
            <a:rPr lang="en-US" dirty="0"/>
            <a:t> </a:t>
          </a:r>
          <a:r>
            <a:rPr lang="en-US" dirty="0" err="1"/>
            <a:t>comun</a:t>
          </a:r>
          <a:endParaRPr lang="en-US" dirty="0"/>
        </a:p>
      </dgm:t>
    </dgm:pt>
    <dgm:pt modelId="{A062B618-3F22-4BBC-928A-351D0F299AF6}" type="parTrans" cxnId="{147DBBC2-8DBB-4C3F-823C-7F190BB7E994}">
      <dgm:prSet/>
      <dgm:spPr/>
      <dgm:t>
        <a:bodyPr/>
        <a:lstStyle/>
        <a:p>
          <a:endParaRPr lang="en-US"/>
        </a:p>
      </dgm:t>
    </dgm:pt>
    <dgm:pt modelId="{B17811BA-BA7F-4E39-ADE7-6A91649F1AE4}" type="sibTrans" cxnId="{147DBBC2-8DBB-4C3F-823C-7F190BB7E994}">
      <dgm:prSet/>
      <dgm:spPr/>
      <dgm:t>
        <a:bodyPr/>
        <a:lstStyle/>
        <a:p>
          <a:endParaRPr lang="en-US"/>
        </a:p>
      </dgm:t>
    </dgm:pt>
    <dgm:pt modelId="{BE405646-9C78-483A-9898-B56ABF1F95F4}">
      <dgm:prSet phldrT="[Text]"/>
      <dgm:spPr/>
      <dgm:t>
        <a:bodyPr/>
        <a:lstStyle/>
        <a:p>
          <a:r>
            <a:rPr lang="en-US" dirty="0" err="1"/>
            <a:t>Gestionado</a:t>
          </a:r>
          <a:endParaRPr lang="en-US" dirty="0"/>
        </a:p>
      </dgm:t>
    </dgm:pt>
    <dgm:pt modelId="{4E8B2741-1E10-486F-BF84-68090B8ADB99}" type="parTrans" cxnId="{95E5F318-DB59-4396-ABC7-3841E669EE2E}">
      <dgm:prSet/>
      <dgm:spPr/>
      <dgm:t>
        <a:bodyPr/>
        <a:lstStyle/>
        <a:p>
          <a:endParaRPr lang="en-US"/>
        </a:p>
      </dgm:t>
    </dgm:pt>
    <dgm:pt modelId="{522D36E4-83EE-4FFC-8AC1-1EB0907A806F}" type="sibTrans" cxnId="{95E5F318-DB59-4396-ABC7-3841E669EE2E}">
      <dgm:prSet/>
      <dgm:spPr/>
      <dgm:t>
        <a:bodyPr/>
        <a:lstStyle/>
        <a:p>
          <a:endParaRPr lang="en-US"/>
        </a:p>
      </dgm:t>
    </dgm:pt>
    <dgm:pt modelId="{6C50D7BC-E4E9-4AEC-93FB-BD3D8EF5B867}">
      <dgm:prSet phldrT="[Text]"/>
      <dgm:spPr/>
      <dgm:t>
        <a:bodyPr/>
        <a:lstStyle/>
        <a:p>
          <a:r>
            <a:rPr lang="en-US" dirty="0" err="1"/>
            <a:t>Herramientas</a:t>
          </a:r>
          <a:r>
            <a:rPr lang="en-US" dirty="0"/>
            <a:t> de </a:t>
          </a:r>
          <a:r>
            <a:rPr lang="en-US" dirty="0" err="1"/>
            <a:t>monitorización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todos</a:t>
          </a:r>
          <a:r>
            <a:rPr lang="en-US" dirty="0"/>
            <a:t> los </a:t>
          </a:r>
          <a:r>
            <a:rPr lang="en-US" dirty="0" err="1"/>
            <a:t>escenarios</a:t>
          </a:r>
          <a:endParaRPr lang="en-US" dirty="0"/>
        </a:p>
      </dgm:t>
    </dgm:pt>
    <dgm:pt modelId="{4AEC575A-B87E-4511-AB4E-8F40FFDA1333}" type="parTrans" cxnId="{5ABCD35B-C4EB-4965-824B-2728350F712F}">
      <dgm:prSet/>
      <dgm:spPr/>
      <dgm:t>
        <a:bodyPr/>
        <a:lstStyle/>
        <a:p>
          <a:endParaRPr lang="en-US"/>
        </a:p>
      </dgm:t>
    </dgm:pt>
    <dgm:pt modelId="{E6583708-AED3-4005-8F81-A8DF3178BF74}" type="sibTrans" cxnId="{5ABCD35B-C4EB-4965-824B-2728350F712F}">
      <dgm:prSet/>
      <dgm:spPr/>
      <dgm:t>
        <a:bodyPr/>
        <a:lstStyle/>
        <a:p>
          <a:endParaRPr lang="en-US"/>
        </a:p>
      </dgm:t>
    </dgm:pt>
    <dgm:pt modelId="{57AB7FA6-9B45-4962-A1B3-2C8AFB2C2FDA}">
      <dgm:prSet phldrT="[Text]"/>
      <dgm:spPr/>
      <dgm:t>
        <a:bodyPr/>
        <a:lstStyle/>
        <a:p>
          <a:r>
            <a:rPr lang="en-US" dirty="0" err="1"/>
            <a:t>Procesos</a:t>
          </a:r>
          <a:r>
            <a:rPr lang="en-US" dirty="0"/>
            <a:t> </a:t>
          </a:r>
          <a:r>
            <a:rPr lang="en-US" dirty="0" err="1"/>
            <a:t>definidos</a:t>
          </a:r>
          <a:r>
            <a:rPr lang="en-US" dirty="0"/>
            <a:t> y </a:t>
          </a:r>
          <a:r>
            <a:rPr lang="en-US" dirty="0" err="1"/>
            <a:t>repetidos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diferentes</a:t>
          </a:r>
          <a:r>
            <a:rPr lang="en-US" dirty="0"/>
            <a:t> </a:t>
          </a:r>
          <a:r>
            <a:rPr lang="en-US" dirty="0" err="1"/>
            <a:t>escenarios</a:t>
          </a:r>
          <a:r>
            <a:rPr lang="en-US" dirty="0"/>
            <a:t> y </a:t>
          </a:r>
          <a:r>
            <a:rPr lang="en-US" dirty="0" err="1"/>
            <a:t>entornos</a:t>
          </a:r>
          <a:endParaRPr lang="en-US" dirty="0"/>
        </a:p>
      </dgm:t>
    </dgm:pt>
    <dgm:pt modelId="{52E0A7F4-D0CF-48BD-9B4B-BA5B160CCFE0}" type="parTrans" cxnId="{119DD996-A884-4EB0-8EF2-8B2B8246ED3D}">
      <dgm:prSet/>
      <dgm:spPr/>
      <dgm:t>
        <a:bodyPr/>
        <a:lstStyle/>
        <a:p>
          <a:endParaRPr lang="en-US"/>
        </a:p>
      </dgm:t>
    </dgm:pt>
    <dgm:pt modelId="{BE6F1A63-FF8F-480B-876C-10C0175887D4}" type="sibTrans" cxnId="{119DD996-A884-4EB0-8EF2-8B2B8246ED3D}">
      <dgm:prSet/>
      <dgm:spPr/>
      <dgm:t>
        <a:bodyPr/>
        <a:lstStyle/>
        <a:p>
          <a:endParaRPr lang="en-US"/>
        </a:p>
      </dgm:t>
    </dgm:pt>
    <dgm:pt modelId="{55A45678-D6D1-4868-84AD-AF97F77AC26B}">
      <dgm:prSet phldrT="[Text]"/>
      <dgm:spPr/>
      <dgm:t>
        <a:bodyPr/>
        <a:lstStyle/>
        <a:p>
          <a:r>
            <a:rPr lang="en-US"/>
            <a:t>Existen </a:t>
          </a:r>
          <a:r>
            <a:rPr lang="en-US" dirty="0" err="1"/>
            <a:t>procesos</a:t>
          </a:r>
          <a:r>
            <a:rPr lang="en-US" dirty="0"/>
            <a:t> </a:t>
          </a:r>
          <a:r>
            <a:rPr lang="en-US" dirty="0" err="1"/>
            <a:t>definidos</a:t>
          </a:r>
          <a:r>
            <a:rPr lang="en-US" dirty="0"/>
            <a:t> y </a:t>
          </a:r>
          <a:r>
            <a:rPr lang="en-US" dirty="0" err="1"/>
            <a:t>documentados</a:t>
          </a:r>
          <a:endParaRPr lang="en-US" dirty="0"/>
        </a:p>
      </dgm:t>
    </dgm:pt>
    <dgm:pt modelId="{A236E84E-AB36-4855-BD15-D15F7A6F97F8}" type="parTrans" cxnId="{96EEB097-7A77-4B44-9BD6-5FEDDFD52431}">
      <dgm:prSet/>
      <dgm:spPr/>
      <dgm:t>
        <a:bodyPr/>
        <a:lstStyle/>
        <a:p>
          <a:endParaRPr lang="en-US"/>
        </a:p>
      </dgm:t>
    </dgm:pt>
    <dgm:pt modelId="{F9BA84F7-71A9-45B9-BC36-86CAB61F6000}" type="sibTrans" cxnId="{96EEB097-7A77-4B44-9BD6-5FEDDFD52431}">
      <dgm:prSet/>
      <dgm:spPr/>
      <dgm:t>
        <a:bodyPr/>
        <a:lstStyle/>
        <a:p>
          <a:endParaRPr lang="en-US"/>
        </a:p>
      </dgm:t>
    </dgm:pt>
    <dgm:pt modelId="{4112E822-D014-44A3-B0DD-7E715E70E8B8}">
      <dgm:prSet phldrT="[Text]"/>
      <dgm:spPr/>
      <dgm:t>
        <a:bodyPr/>
        <a:lstStyle/>
        <a:p>
          <a:r>
            <a:rPr lang="en-US" dirty="0" err="1"/>
            <a:t>Herramientas</a:t>
          </a:r>
          <a:r>
            <a:rPr lang="en-US" dirty="0"/>
            <a:t> y </a:t>
          </a:r>
          <a:r>
            <a:rPr lang="en-US" dirty="0" err="1"/>
            <a:t>procesos</a:t>
          </a:r>
          <a:r>
            <a:rPr lang="en-US" dirty="0"/>
            <a:t> </a:t>
          </a:r>
          <a:r>
            <a:rPr lang="en-US" dirty="0" err="1"/>
            <a:t>identificados</a:t>
          </a:r>
          <a:r>
            <a:rPr lang="en-US" dirty="0"/>
            <a:t> </a:t>
          </a:r>
        </a:p>
      </dgm:t>
    </dgm:pt>
    <dgm:pt modelId="{B64F8C51-6E2F-4A2C-B635-E7EC6827D3FC}" type="parTrans" cxnId="{49776F9A-92A8-4C45-9F50-F02B399D632B}">
      <dgm:prSet/>
      <dgm:spPr/>
    </dgm:pt>
    <dgm:pt modelId="{C50EE6E5-33BB-4ECB-8426-D0ADA7BCE1FF}" type="sibTrans" cxnId="{49776F9A-92A8-4C45-9F50-F02B399D632B}">
      <dgm:prSet/>
      <dgm:spPr/>
    </dgm:pt>
    <dgm:pt modelId="{23B91F9A-3FC8-4454-96A3-FC596D4E3DD3}" type="pres">
      <dgm:prSet presAssocID="{3B94DF6E-26E6-4AE9-99AD-21FAD081B7B6}" presName="Name0" presStyleCnt="0">
        <dgm:presLayoutVars>
          <dgm:dir/>
          <dgm:animLvl val="lvl"/>
          <dgm:resizeHandles val="exact"/>
        </dgm:presLayoutVars>
      </dgm:prSet>
      <dgm:spPr/>
    </dgm:pt>
    <dgm:pt modelId="{FF66490C-943D-40DD-AC7D-CE43B7E1DB61}" type="pres">
      <dgm:prSet presAssocID="{BE405646-9C78-483A-9898-B56ABF1F95F4}" presName="linNode" presStyleCnt="0"/>
      <dgm:spPr/>
    </dgm:pt>
    <dgm:pt modelId="{1096A3AA-4A33-4A6F-A458-CC5287D6ACD3}" type="pres">
      <dgm:prSet presAssocID="{BE405646-9C78-483A-9898-B56ABF1F95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E26DCD7-CC22-4227-8986-D17176287DF3}" type="pres">
      <dgm:prSet presAssocID="{BE405646-9C78-483A-9898-B56ABF1F95F4}" presName="descendantText" presStyleLbl="alignAccFollowNode1" presStyleIdx="0" presStyleCnt="4">
        <dgm:presLayoutVars>
          <dgm:bulletEnabled val="1"/>
        </dgm:presLayoutVars>
      </dgm:prSet>
      <dgm:spPr/>
    </dgm:pt>
    <dgm:pt modelId="{C514153E-CD76-443D-8382-C43ACEC73745}" type="pres">
      <dgm:prSet presAssocID="{522D36E4-83EE-4FFC-8AC1-1EB0907A806F}" presName="sp" presStyleCnt="0"/>
      <dgm:spPr/>
    </dgm:pt>
    <dgm:pt modelId="{8DDD0FA6-E052-448B-B739-0F0523621A44}" type="pres">
      <dgm:prSet presAssocID="{4F72C1A4-254A-45BE-8CF7-3D2E87014FE5}" presName="linNode" presStyleCnt="0"/>
      <dgm:spPr/>
    </dgm:pt>
    <dgm:pt modelId="{8CDF637A-A74A-461D-B42D-BD5EA1729A4A}" type="pres">
      <dgm:prSet presAssocID="{4F72C1A4-254A-45BE-8CF7-3D2E87014FE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A6317E6-3B4E-42C6-9702-D38224217C0F}" type="pres">
      <dgm:prSet presAssocID="{4F72C1A4-254A-45BE-8CF7-3D2E87014FE5}" presName="descendantText" presStyleLbl="alignAccFollowNode1" presStyleIdx="1" presStyleCnt="4">
        <dgm:presLayoutVars>
          <dgm:bulletEnabled val="1"/>
        </dgm:presLayoutVars>
      </dgm:prSet>
      <dgm:spPr/>
    </dgm:pt>
    <dgm:pt modelId="{E687DFD8-1EDF-43A4-B8D3-41317B4D7ECF}" type="pres">
      <dgm:prSet presAssocID="{5142EDF5-FACF-4485-B382-C5857524DC3A}" presName="sp" presStyleCnt="0"/>
      <dgm:spPr/>
    </dgm:pt>
    <dgm:pt modelId="{981B0BDC-B61A-4CAF-8087-A75325F07842}" type="pres">
      <dgm:prSet presAssocID="{5A18764B-89FD-4346-A9E6-15FE0468AE13}" presName="linNode" presStyleCnt="0"/>
      <dgm:spPr/>
    </dgm:pt>
    <dgm:pt modelId="{3D202BBA-7D7F-41A1-9F00-6D85DC863661}" type="pres">
      <dgm:prSet presAssocID="{5A18764B-89FD-4346-A9E6-15FE0468AE1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F6F10CA-0283-442B-A9ED-8585EDD72323}" type="pres">
      <dgm:prSet presAssocID="{5A18764B-89FD-4346-A9E6-15FE0468AE13}" presName="descendantText" presStyleLbl="alignAccFollowNode1" presStyleIdx="2" presStyleCnt="4">
        <dgm:presLayoutVars>
          <dgm:bulletEnabled val="1"/>
        </dgm:presLayoutVars>
      </dgm:prSet>
      <dgm:spPr/>
    </dgm:pt>
    <dgm:pt modelId="{F0089E53-9A7E-439F-8389-C7AFE352A877}" type="pres">
      <dgm:prSet presAssocID="{C68E69C2-ED8A-49C1-97FA-64ABAEDBD752}" presName="sp" presStyleCnt="0"/>
      <dgm:spPr/>
    </dgm:pt>
    <dgm:pt modelId="{B76B9F1B-B82C-4915-8377-61F77703CD9F}" type="pres">
      <dgm:prSet presAssocID="{45533C5B-625A-4DED-8B01-65B813DE26FE}" presName="linNode" presStyleCnt="0"/>
      <dgm:spPr/>
    </dgm:pt>
    <dgm:pt modelId="{930AEF18-C826-4530-82D7-19FBF6FCBF47}" type="pres">
      <dgm:prSet presAssocID="{45533C5B-625A-4DED-8B01-65B813DE26F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DE4BF68-83F4-45A5-96C7-52392F631DBB}" type="pres">
      <dgm:prSet presAssocID="{45533C5B-625A-4DED-8B01-65B813DE26F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FC6EE00-8B73-489D-8614-BAEF9E00C47E}" srcId="{3B94DF6E-26E6-4AE9-99AD-21FAD081B7B6}" destId="{45533C5B-625A-4DED-8B01-65B813DE26FE}" srcOrd="3" destOrd="0" parTransId="{DB322B42-B96B-413A-B478-64DD2A016EDC}" sibTransId="{C782CEFF-747B-49AA-9169-E0D677B7C2FF}"/>
    <dgm:cxn modelId="{0ABCE308-ABDD-4CC7-AD99-65FAB3296F85}" type="presOf" srcId="{3B94DF6E-26E6-4AE9-99AD-21FAD081B7B6}" destId="{23B91F9A-3FC8-4454-96A3-FC596D4E3DD3}" srcOrd="0" destOrd="0" presId="urn:microsoft.com/office/officeart/2005/8/layout/vList5"/>
    <dgm:cxn modelId="{7FF8F809-DCDA-40E0-88AF-39A323D0F20F}" type="presOf" srcId="{4112E822-D014-44A3-B0DD-7E715E70E8B8}" destId="{3A6317E6-3B4E-42C6-9702-D38224217C0F}" srcOrd="0" destOrd="2" presId="urn:microsoft.com/office/officeart/2005/8/layout/vList5"/>
    <dgm:cxn modelId="{A6D9380A-B645-4147-B8FC-6F468EDE163E}" type="presOf" srcId="{55A45678-D6D1-4868-84AD-AF97F77AC26B}" destId="{3E26DCD7-CC22-4227-8986-D17176287DF3}" srcOrd="0" destOrd="2" presId="urn:microsoft.com/office/officeart/2005/8/layout/vList5"/>
    <dgm:cxn modelId="{5DDBC210-6C61-4C13-A927-ABFA7F662024}" srcId="{4F72C1A4-254A-45BE-8CF7-3D2E87014FE5}" destId="{1AD0F886-FADC-4DA8-8316-C3D3A1668D29}" srcOrd="0" destOrd="0" parTransId="{77DF526A-38E5-4FE5-99F3-DF8B9C61BB7F}" sibTransId="{12E98FEA-3293-4807-A2BE-F8C9C11A56D7}"/>
    <dgm:cxn modelId="{BD295715-0C27-4784-94B5-5159F8F36DA2}" type="presOf" srcId="{9EE2E2B4-B1B2-4B86-84F0-4D2302DB80BB}" destId="{0DE4BF68-83F4-45A5-96C7-52392F631DBB}" srcOrd="0" destOrd="0" presId="urn:microsoft.com/office/officeart/2005/8/layout/vList5"/>
    <dgm:cxn modelId="{60CAB915-66C9-4ED5-A7E5-3CFC284D595B}" type="presOf" srcId="{E2AFDC60-E1A9-42B6-AF86-69D89FFF67F6}" destId="{0DE4BF68-83F4-45A5-96C7-52392F631DBB}" srcOrd="0" destOrd="2" presId="urn:microsoft.com/office/officeart/2005/8/layout/vList5"/>
    <dgm:cxn modelId="{95E5F318-DB59-4396-ABC7-3841E669EE2E}" srcId="{3B94DF6E-26E6-4AE9-99AD-21FAD081B7B6}" destId="{BE405646-9C78-483A-9898-B56ABF1F95F4}" srcOrd="0" destOrd="0" parTransId="{4E8B2741-1E10-486F-BF84-68090B8ADB99}" sibTransId="{522D36E4-83EE-4FFC-8AC1-1EB0907A806F}"/>
    <dgm:cxn modelId="{66ED7E1D-DB09-4FDA-94AF-95AF9857320D}" srcId="{5A18764B-89FD-4346-A9E6-15FE0468AE13}" destId="{896F5570-9640-4F11-A464-71067C4604D9}" srcOrd="0" destOrd="0" parTransId="{129B1FCA-D7FC-4DFA-A9A6-357A595CD566}" sibTransId="{94F9564B-A929-4AA1-8654-687C6CBA36AE}"/>
    <dgm:cxn modelId="{3DD4182A-98B1-437B-AE85-75227D132C9F}" type="presOf" srcId="{295BF86C-3447-47FA-8D36-227C5673B1D1}" destId="{4F6F10CA-0283-442B-A9ED-8585EDD72323}" srcOrd="0" destOrd="2" presId="urn:microsoft.com/office/officeart/2005/8/layout/vList5"/>
    <dgm:cxn modelId="{964EE92A-F713-42E8-A227-80B8543A62CC}" type="presOf" srcId="{894BEE26-F57E-405B-A706-F657F01A741B}" destId="{0DE4BF68-83F4-45A5-96C7-52392F631DBB}" srcOrd="0" destOrd="1" presId="urn:microsoft.com/office/officeart/2005/8/layout/vList5"/>
    <dgm:cxn modelId="{79F55838-2CF2-4CD2-8DD0-5DE39209587C}" type="presOf" srcId="{DFF819B5-DBA6-43EE-B7AA-774C8BCC05A5}" destId="{3A6317E6-3B4E-42C6-9702-D38224217C0F}" srcOrd="0" destOrd="1" presId="urn:microsoft.com/office/officeart/2005/8/layout/vList5"/>
    <dgm:cxn modelId="{7D992D3B-6CF2-4C42-AE5B-54ED88B4C40D}" type="presOf" srcId="{57AB7FA6-9B45-4962-A1B3-2C8AFB2C2FDA}" destId="{3E26DCD7-CC22-4227-8986-D17176287DF3}" srcOrd="0" destOrd="1" presId="urn:microsoft.com/office/officeart/2005/8/layout/vList5"/>
    <dgm:cxn modelId="{5ABCD35B-C4EB-4965-824B-2728350F712F}" srcId="{BE405646-9C78-483A-9898-B56ABF1F95F4}" destId="{6C50D7BC-E4E9-4AEC-93FB-BD3D8EF5B867}" srcOrd="0" destOrd="0" parTransId="{4AEC575A-B87E-4511-AB4E-8F40FFDA1333}" sibTransId="{E6583708-AED3-4005-8F81-A8DF3178BF74}"/>
    <dgm:cxn modelId="{4BD8744C-CAEE-40ED-B6EA-B0C38C97AFEA}" type="presOf" srcId="{5A18764B-89FD-4346-A9E6-15FE0468AE13}" destId="{3D202BBA-7D7F-41A1-9F00-6D85DC863661}" srcOrd="0" destOrd="0" presId="urn:microsoft.com/office/officeart/2005/8/layout/vList5"/>
    <dgm:cxn modelId="{008B6E6E-6FB2-449C-A3E9-C004CF9BFC88}" srcId="{5A18764B-89FD-4346-A9E6-15FE0468AE13}" destId="{880331D1-7A12-4253-AB6C-3D8C4A2AECFD}" srcOrd="1" destOrd="0" parTransId="{61CFBFAE-E7CE-4B33-8435-1E372499ECB2}" sibTransId="{5DF7141D-C959-413E-B04E-C732E692C6D3}"/>
    <dgm:cxn modelId="{62A9F87F-7E9A-42B4-9AFA-872CB1D04858}" type="presOf" srcId="{1AD0F886-FADC-4DA8-8316-C3D3A1668D29}" destId="{3A6317E6-3B4E-42C6-9702-D38224217C0F}" srcOrd="0" destOrd="0" presId="urn:microsoft.com/office/officeart/2005/8/layout/vList5"/>
    <dgm:cxn modelId="{0871F683-2A21-4C69-9CC1-AFA3764E0B8A}" type="presOf" srcId="{880331D1-7A12-4253-AB6C-3D8C4A2AECFD}" destId="{4F6F10CA-0283-442B-A9ED-8585EDD72323}" srcOrd="0" destOrd="1" presId="urn:microsoft.com/office/officeart/2005/8/layout/vList5"/>
    <dgm:cxn modelId="{3A2DC489-B80B-42E2-9E6F-A9643248827B}" srcId="{45533C5B-625A-4DED-8B01-65B813DE26FE}" destId="{E2AFDC60-E1A9-42B6-AF86-69D89FFF67F6}" srcOrd="2" destOrd="0" parTransId="{8E287ADF-B878-4800-802F-2F357607FE97}" sibTransId="{3F8F537E-0208-43A4-ABAD-6B37802E45F4}"/>
    <dgm:cxn modelId="{A2C7CE8C-4FFF-4760-AC6B-F8CE1075682C}" type="presOf" srcId="{BE405646-9C78-483A-9898-B56ABF1F95F4}" destId="{1096A3AA-4A33-4A6F-A458-CC5287D6ACD3}" srcOrd="0" destOrd="0" presId="urn:microsoft.com/office/officeart/2005/8/layout/vList5"/>
    <dgm:cxn modelId="{119DD996-A884-4EB0-8EF2-8B2B8246ED3D}" srcId="{BE405646-9C78-483A-9898-B56ABF1F95F4}" destId="{57AB7FA6-9B45-4962-A1B3-2C8AFB2C2FDA}" srcOrd="1" destOrd="0" parTransId="{52E0A7F4-D0CF-48BD-9B4B-BA5B160CCFE0}" sibTransId="{BE6F1A63-FF8F-480B-876C-10C0175887D4}"/>
    <dgm:cxn modelId="{96EEB097-7A77-4B44-9BD6-5FEDDFD52431}" srcId="{BE405646-9C78-483A-9898-B56ABF1F95F4}" destId="{55A45678-D6D1-4868-84AD-AF97F77AC26B}" srcOrd="2" destOrd="0" parTransId="{A236E84E-AB36-4855-BD15-D15F7A6F97F8}" sibTransId="{F9BA84F7-71A9-45B9-BC36-86CAB61F6000}"/>
    <dgm:cxn modelId="{49776F9A-92A8-4C45-9F50-F02B399D632B}" srcId="{4F72C1A4-254A-45BE-8CF7-3D2E87014FE5}" destId="{4112E822-D014-44A3-B0DD-7E715E70E8B8}" srcOrd="2" destOrd="0" parTransId="{B64F8C51-6E2F-4A2C-B635-E7EC6827D3FC}" sibTransId="{C50EE6E5-33BB-4ECB-8426-D0ADA7BCE1FF}"/>
    <dgm:cxn modelId="{ACBD5F9B-C966-4E34-8B74-22A57AB4094A}" srcId="{3B94DF6E-26E6-4AE9-99AD-21FAD081B7B6}" destId="{4F72C1A4-254A-45BE-8CF7-3D2E87014FE5}" srcOrd="1" destOrd="0" parTransId="{F9AD4818-8424-4FED-81E1-F99577AFEAF4}" sibTransId="{5142EDF5-FACF-4485-B382-C5857524DC3A}"/>
    <dgm:cxn modelId="{FE1EDEAC-E605-4139-AC83-A5DEF671E64D}" type="presOf" srcId="{4F72C1A4-254A-45BE-8CF7-3D2E87014FE5}" destId="{8CDF637A-A74A-461D-B42D-BD5EA1729A4A}" srcOrd="0" destOrd="0" presId="urn:microsoft.com/office/officeart/2005/8/layout/vList5"/>
    <dgm:cxn modelId="{3836B7AF-7822-4456-AB57-26D03B6C89A2}" type="presOf" srcId="{896F5570-9640-4F11-A464-71067C4604D9}" destId="{4F6F10CA-0283-442B-A9ED-8585EDD72323}" srcOrd="0" destOrd="0" presId="urn:microsoft.com/office/officeart/2005/8/layout/vList5"/>
    <dgm:cxn modelId="{C31F9BB6-A761-48C7-8904-54F02D530B35}" srcId="{5A18764B-89FD-4346-A9E6-15FE0468AE13}" destId="{295BF86C-3447-47FA-8D36-227C5673B1D1}" srcOrd="2" destOrd="0" parTransId="{0D478F7F-0692-4888-80B0-3A0BB9596D03}" sibTransId="{F4CCCAA0-4CDD-44AE-8D72-E76B404DC856}"/>
    <dgm:cxn modelId="{96E0DEB7-9BC7-49DD-B1EB-17BBE6EB5534}" type="presOf" srcId="{45533C5B-625A-4DED-8B01-65B813DE26FE}" destId="{930AEF18-C826-4530-82D7-19FBF6FCBF47}" srcOrd="0" destOrd="0" presId="urn:microsoft.com/office/officeart/2005/8/layout/vList5"/>
    <dgm:cxn modelId="{16BC4FB8-64EB-4AF8-91FC-485334937D92}" type="presOf" srcId="{E25EF2C6-4113-4305-82FF-310915B77A5F}" destId="{0DE4BF68-83F4-45A5-96C7-52392F631DBB}" srcOrd="0" destOrd="3" presId="urn:microsoft.com/office/officeart/2005/8/layout/vList5"/>
    <dgm:cxn modelId="{B40EEFBA-18C8-4A3C-B988-C13A5B213143}" srcId="{45533C5B-625A-4DED-8B01-65B813DE26FE}" destId="{9EE2E2B4-B1B2-4B86-84F0-4D2302DB80BB}" srcOrd="0" destOrd="0" parTransId="{D6C41ACC-56FD-476E-B182-F5DB9B0A235F}" sibTransId="{0FF8916A-C9D0-4102-B201-AA0004C254AC}"/>
    <dgm:cxn modelId="{147DBBC2-8DBB-4C3F-823C-7F190BB7E994}" srcId="{4F72C1A4-254A-45BE-8CF7-3D2E87014FE5}" destId="{DFF819B5-DBA6-43EE-B7AA-774C8BCC05A5}" srcOrd="1" destOrd="0" parTransId="{A062B618-3F22-4BBC-928A-351D0F299AF6}" sibTransId="{B17811BA-BA7F-4E39-ADE7-6A91649F1AE4}"/>
    <dgm:cxn modelId="{843E94C7-D74C-40C9-A2A0-47755597F1C4}" srcId="{45533C5B-625A-4DED-8B01-65B813DE26FE}" destId="{E25EF2C6-4113-4305-82FF-310915B77A5F}" srcOrd="3" destOrd="0" parTransId="{951018F0-468B-4074-9CC2-9610AD4CD451}" sibTransId="{5981E783-7DD4-421D-BDAF-2D8FDCCF3CB7}"/>
    <dgm:cxn modelId="{52E789CC-1763-4A12-99F6-548936216820}" srcId="{3B94DF6E-26E6-4AE9-99AD-21FAD081B7B6}" destId="{5A18764B-89FD-4346-A9E6-15FE0468AE13}" srcOrd="2" destOrd="0" parTransId="{9247E8A3-F159-4E5C-95B4-FFB62CA0FABE}" sibTransId="{C68E69C2-ED8A-49C1-97FA-64ABAEDBD752}"/>
    <dgm:cxn modelId="{B90CA3CD-1BDB-4020-A06E-5E56D60C94F7}" srcId="{45533C5B-625A-4DED-8B01-65B813DE26FE}" destId="{894BEE26-F57E-405B-A706-F657F01A741B}" srcOrd="1" destOrd="0" parTransId="{7C3B3E5F-F635-4B49-BA26-94AD73900275}" sibTransId="{40DA7FEF-BD9E-405D-B67F-512EA7FC04F3}"/>
    <dgm:cxn modelId="{C78BFEF2-D90E-4F77-A419-8EC2D7F8E602}" type="presOf" srcId="{6C50D7BC-E4E9-4AEC-93FB-BD3D8EF5B867}" destId="{3E26DCD7-CC22-4227-8986-D17176287DF3}" srcOrd="0" destOrd="0" presId="urn:microsoft.com/office/officeart/2005/8/layout/vList5"/>
    <dgm:cxn modelId="{20484406-F287-49A6-81DC-81969611B331}" type="presParOf" srcId="{23B91F9A-3FC8-4454-96A3-FC596D4E3DD3}" destId="{FF66490C-943D-40DD-AC7D-CE43B7E1DB61}" srcOrd="0" destOrd="0" presId="urn:microsoft.com/office/officeart/2005/8/layout/vList5"/>
    <dgm:cxn modelId="{C91A93B0-426F-4601-AD34-F3D019346ECF}" type="presParOf" srcId="{FF66490C-943D-40DD-AC7D-CE43B7E1DB61}" destId="{1096A3AA-4A33-4A6F-A458-CC5287D6ACD3}" srcOrd="0" destOrd="0" presId="urn:microsoft.com/office/officeart/2005/8/layout/vList5"/>
    <dgm:cxn modelId="{474A6F27-054D-45F0-B69E-D4AE214F3A55}" type="presParOf" srcId="{FF66490C-943D-40DD-AC7D-CE43B7E1DB61}" destId="{3E26DCD7-CC22-4227-8986-D17176287DF3}" srcOrd="1" destOrd="0" presId="urn:microsoft.com/office/officeart/2005/8/layout/vList5"/>
    <dgm:cxn modelId="{AD6C3278-F457-4FC4-AF62-0E9522DC5C5C}" type="presParOf" srcId="{23B91F9A-3FC8-4454-96A3-FC596D4E3DD3}" destId="{C514153E-CD76-443D-8382-C43ACEC73745}" srcOrd="1" destOrd="0" presId="urn:microsoft.com/office/officeart/2005/8/layout/vList5"/>
    <dgm:cxn modelId="{4DF2251D-5E98-4C35-9366-7D59E82C7D58}" type="presParOf" srcId="{23B91F9A-3FC8-4454-96A3-FC596D4E3DD3}" destId="{8DDD0FA6-E052-448B-B739-0F0523621A44}" srcOrd="2" destOrd="0" presId="urn:microsoft.com/office/officeart/2005/8/layout/vList5"/>
    <dgm:cxn modelId="{C6F20E84-2A6F-4F68-83EF-C456963C79A8}" type="presParOf" srcId="{8DDD0FA6-E052-448B-B739-0F0523621A44}" destId="{8CDF637A-A74A-461D-B42D-BD5EA1729A4A}" srcOrd="0" destOrd="0" presId="urn:microsoft.com/office/officeart/2005/8/layout/vList5"/>
    <dgm:cxn modelId="{4BF9E4E8-8569-489D-9DF4-9493E3CA7BCC}" type="presParOf" srcId="{8DDD0FA6-E052-448B-B739-0F0523621A44}" destId="{3A6317E6-3B4E-42C6-9702-D38224217C0F}" srcOrd="1" destOrd="0" presId="urn:microsoft.com/office/officeart/2005/8/layout/vList5"/>
    <dgm:cxn modelId="{56938FB3-1E00-497B-8B11-83570F93EFE4}" type="presParOf" srcId="{23B91F9A-3FC8-4454-96A3-FC596D4E3DD3}" destId="{E687DFD8-1EDF-43A4-B8D3-41317B4D7ECF}" srcOrd="3" destOrd="0" presId="urn:microsoft.com/office/officeart/2005/8/layout/vList5"/>
    <dgm:cxn modelId="{25F0C6A9-033C-4A46-BDBE-597EBFADA02A}" type="presParOf" srcId="{23B91F9A-3FC8-4454-96A3-FC596D4E3DD3}" destId="{981B0BDC-B61A-4CAF-8087-A75325F07842}" srcOrd="4" destOrd="0" presId="urn:microsoft.com/office/officeart/2005/8/layout/vList5"/>
    <dgm:cxn modelId="{E4E1EAB4-D4FC-435F-AA07-D15F364BE525}" type="presParOf" srcId="{981B0BDC-B61A-4CAF-8087-A75325F07842}" destId="{3D202BBA-7D7F-41A1-9F00-6D85DC863661}" srcOrd="0" destOrd="0" presId="urn:microsoft.com/office/officeart/2005/8/layout/vList5"/>
    <dgm:cxn modelId="{088BB850-A71C-4775-81D2-578520B1DCD2}" type="presParOf" srcId="{981B0BDC-B61A-4CAF-8087-A75325F07842}" destId="{4F6F10CA-0283-442B-A9ED-8585EDD72323}" srcOrd="1" destOrd="0" presId="urn:microsoft.com/office/officeart/2005/8/layout/vList5"/>
    <dgm:cxn modelId="{DFB5913B-D43F-43CC-ADDD-E7CA39C040A7}" type="presParOf" srcId="{23B91F9A-3FC8-4454-96A3-FC596D4E3DD3}" destId="{F0089E53-9A7E-439F-8389-C7AFE352A877}" srcOrd="5" destOrd="0" presId="urn:microsoft.com/office/officeart/2005/8/layout/vList5"/>
    <dgm:cxn modelId="{6ED20F89-D8F8-485B-92B9-428DFC5B2DE8}" type="presParOf" srcId="{23B91F9A-3FC8-4454-96A3-FC596D4E3DD3}" destId="{B76B9F1B-B82C-4915-8377-61F77703CD9F}" srcOrd="6" destOrd="0" presId="urn:microsoft.com/office/officeart/2005/8/layout/vList5"/>
    <dgm:cxn modelId="{30846497-D4A4-4213-BCCA-067202ECAADB}" type="presParOf" srcId="{B76B9F1B-B82C-4915-8377-61F77703CD9F}" destId="{930AEF18-C826-4530-82D7-19FBF6FCBF47}" srcOrd="0" destOrd="0" presId="urn:microsoft.com/office/officeart/2005/8/layout/vList5"/>
    <dgm:cxn modelId="{7BA4845A-CDC5-4668-8835-C675C4AEBD91}" type="presParOf" srcId="{B76B9F1B-B82C-4915-8377-61F77703CD9F}" destId="{0DE4BF68-83F4-45A5-96C7-52392F631D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94DF6E-26E6-4AE9-99AD-21FAD081B7B6}" type="doc">
      <dgm:prSet loTypeId="urn:microsoft.com/office/officeart/2005/8/layout/vList5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F72C1A4-254A-45BE-8CF7-3D2E87014FE5}">
      <dgm:prSet phldrT="[Text]"/>
      <dgm:spPr/>
      <dgm:t>
        <a:bodyPr/>
        <a:lstStyle/>
        <a:p>
          <a:r>
            <a:rPr lang="en-US" err="1"/>
            <a:t>Definido</a:t>
          </a:r>
          <a:endParaRPr lang="en-US"/>
        </a:p>
      </dgm:t>
    </dgm:pt>
    <dgm:pt modelId="{F9AD4818-8424-4FED-81E1-F99577AFEAF4}" type="parTrans" cxnId="{ACBD5F9B-C966-4E34-8B74-22A57AB4094A}">
      <dgm:prSet/>
      <dgm:spPr/>
      <dgm:t>
        <a:bodyPr/>
        <a:lstStyle/>
        <a:p>
          <a:endParaRPr lang="en-US"/>
        </a:p>
      </dgm:t>
    </dgm:pt>
    <dgm:pt modelId="{5142EDF5-FACF-4485-B382-C5857524DC3A}" type="sibTrans" cxnId="{ACBD5F9B-C966-4E34-8B74-22A57AB4094A}">
      <dgm:prSet/>
      <dgm:spPr/>
      <dgm:t>
        <a:bodyPr/>
        <a:lstStyle/>
        <a:p>
          <a:endParaRPr lang="en-US"/>
        </a:p>
      </dgm:t>
    </dgm:pt>
    <dgm:pt modelId="{1AD0F886-FADC-4DA8-8316-C3D3A1668D29}">
      <dgm:prSet phldrT="[Text]"/>
      <dgm:spPr/>
      <dgm:t>
        <a:bodyPr/>
        <a:lstStyle/>
        <a:p>
          <a:r>
            <a:rPr lang="en-US" err="1"/>
            <a:t>Existen</a:t>
          </a:r>
          <a:r>
            <a:rPr lang="en-US"/>
            <a:t> </a:t>
          </a:r>
          <a:r>
            <a:rPr lang="en-US" err="1"/>
            <a:t>ciertos</a:t>
          </a:r>
          <a:r>
            <a:rPr lang="en-US"/>
            <a:t> </a:t>
          </a:r>
          <a:r>
            <a:rPr lang="en-US" err="1"/>
            <a:t>perfiles</a:t>
          </a:r>
          <a:r>
            <a:rPr lang="en-US"/>
            <a:t> cross entre </a:t>
          </a:r>
          <a:r>
            <a:rPr lang="en-US" err="1"/>
            <a:t>equipos</a:t>
          </a:r>
          <a:endParaRPr lang="en-US"/>
        </a:p>
      </dgm:t>
    </dgm:pt>
    <dgm:pt modelId="{77DF526A-38E5-4FE5-99F3-DF8B9C61BB7F}" type="parTrans" cxnId="{5DDBC210-6C61-4C13-A927-ABFA7F662024}">
      <dgm:prSet/>
      <dgm:spPr/>
      <dgm:t>
        <a:bodyPr/>
        <a:lstStyle/>
        <a:p>
          <a:endParaRPr lang="en-US"/>
        </a:p>
      </dgm:t>
    </dgm:pt>
    <dgm:pt modelId="{12E98FEA-3293-4807-A2BE-F8C9C11A56D7}" type="sibTrans" cxnId="{5DDBC210-6C61-4C13-A927-ABFA7F662024}">
      <dgm:prSet/>
      <dgm:spPr/>
      <dgm:t>
        <a:bodyPr/>
        <a:lstStyle/>
        <a:p>
          <a:endParaRPr lang="en-US"/>
        </a:p>
      </dgm:t>
    </dgm:pt>
    <dgm:pt modelId="{5A18764B-89FD-4346-A9E6-15FE0468AE13}">
      <dgm:prSet phldrT="[Text]"/>
      <dgm:spPr/>
      <dgm:t>
        <a:bodyPr/>
        <a:lstStyle/>
        <a:p>
          <a:r>
            <a:rPr lang="en-US" err="1"/>
            <a:t>Repetible</a:t>
          </a:r>
          <a:r>
            <a:rPr lang="en-US"/>
            <a:t>	</a:t>
          </a:r>
        </a:p>
      </dgm:t>
    </dgm:pt>
    <dgm:pt modelId="{9247E8A3-F159-4E5C-95B4-FFB62CA0FABE}" type="parTrans" cxnId="{52E789CC-1763-4A12-99F6-548936216820}">
      <dgm:prSet/>
      <dgm:spPr/>
      <dgm:t>
        <a:bodyPr/>
        <a:lstStyle/>
        <a:p>
          <a:endParaRPr lang="en-US"/>
        </a:p>
      </dgm:t>
    </dgm:pt>
    <dgm:pt modelId="{C68E69C2-ED8A-49C1-97FA-64ABAEDBD752}" type="sibTrans" cxnId="{52E789CC-1763-4A12-99F6-548936216820}">
      <dgm:prSet/>
      <dgm:spPr/>
      <dgm:t>
        <a:bodyPr/>
        <a:lstStyle/>
        <a:p>
          <a:endParaRPr lang="en-US"/>
        </a:p>
      </dgm:t>
    </dgm:pt>
    <dgm:pt modelId="{880331D1-7A12-4253-AB6C-3D8C4A2AECFD}">
      <dgm:prSet phldrT="[Text]"/>
      <dgm:spPr/>
      <dgm:t>
        <a:bodyPr/>
        <a:lstStyle/>
        <a:p>
          <a:r>
            <a:rPr lang="en-US"/>
            <a:t>Los </a:t>
          </a:r>
          <a:r>
            <a:rPr lang="en-US" err="1"/>
            <a:t>equipos</a:t>
          </a:r>
          <a:r>
            <a:rPr lang="en-US"/>
            <a:t> </a:t>
          </a:r>
          <a:r>
            <a:rPr lang="en-US" err="1"/>
            <a:t>tienen</a:t>
          </a:r>
          <a:r>
            <a:rPr lang="en-US"/>
            <a:t> </a:t>
          </a:r>
          <a:r>
            <a:rPr lang="en-US" err="1"/>
            <a:t>algunos</a:t>
          </a:r>
          <a:r>
            <a:rPr lang="en-US"/>
            <a:t> </a:t>
          </a:r>
          <a:r>
            <a:rPr lang="en-US" err="1"/>
            <a:t>procesos</a:t>
          </a:r>
          <a:r>
            <a:rPr lang="en-US"/>
            <a:t> cross </a:t>
          </a:r>
          <a:r>
            <a:rPr lang="en-US" err="1"/>
            <a:t>definidos</a:t>
          </a:r>
          <a:endParaRPr lang="en-US"/>
        </a:p>
      </dgm:t>
    </dgm:pt>
    <dgm:pt modelId="{61CFBFAE-E7CE-4B33-8435-1E372499ECB2}" type="parTrans" cxnId="{008B6E6E-6FB2-449C-A3E9-C004CF9BFC88}">
      <dgm:prSet/>
      <dgm:spPr/>
      <dgm:t>
        <a:bodyPr/>
        <a:lstStyle/>
        <a:p>
          <a:endParaRPr lang="en-US"/>
        </a:p>
      </dgm:t>
    </dgm:pt>
    <dgm:pt modelId="{5DF7141D-C959-413E-B04E-C732E692C6D3}" type="sibTrans" cxnId="{008B6E6E-6FB2-449C-A3E9-C004CF9BFC88}">
      <dgm:prSet/>
      <dgm:spPr/>
      <dgm:t>
        <a:bodyPr/>
        <a:lstStyle/>
        <a:p>
          <a:endParaRPr lang="en-US"/>
        </a:p>
      </dgm:t>
    </dgm:pt>
    <dgm:pt modelId="{45533C5B-625A-4DED-8B01-65B813DE26FE}">
      <dgm:prSet phldrT="[Text]"/>
      <dgm:spPr/>
      <dgm:t>
        <a:bodyPr/>
        <a:lstStyle/>
        <a:p>
          <a:r>
            <a:rPr lang="en-US" err="1"/>
            <a:t>Basico</a:t>
          </a:r>
          <a:endParaRPr lang="en-US"/>
        </a:p>
      </dgm:t>
    </dgm:pt>
    <dgm:pt modelId="{DB322B42-B96B-413A-B478-64DD2A016EDC}" type="parTrans" cxnId="{AFC6EE00-8B73-489D-8614-BAEF9E00C47E}">
      <dgm:prSet/>
      <dgm:spPr/>
      <dgm:t>
        <a:bodyPr/>
        <a:lstStyle/>
        <a:p>
          <a:endParaRPr lang="en-US"/>
        </a:p>
      </dgm:t>
    </dgm:pt>
    <dgm:pt modelId="{C782CEFF-747B-49AA-9169-E0D677B7C2FF}" type="sibTrans" cxnId="{AFC6EE00-8B73-489D-8614-BAEF9E00C47E}">
      <dgm:prSet/>
      <dgm:spPr/>
      <dgm:t>
        <a:bodyPr/>
        <a:lstStyle/>
        <a:p>
          <a:endParaRPr lang="en-US"/>
        </a:p>
      </dgm:t>
    </dgm:pt>
    <dgm:pt modelId="{9EE2E2B4-B1B2-4B86-84F0-4D2302DB80BB}">
      <dgm:prSet phldrT="[Text]"/>
      <dgm:spPr/>
      <dgm:t>
        <a:bodyPr/>
        <a:lstStyle/>
        <a:p>
          <a:r>
            <a:rPr lang="en-US"/>
            <a:t>Los </a:t>
          </a:r>
          <a:r>
            <a:rPr lang="en-US" err="1"/>
            <a:t>equipos</a:t>
          </a:r>
          <a:r>
            <a:rPr lang="en-US"/>
            <a:t> </a:t>
          </a:r>
          <a:r>
            <a:rPr lang="en-US" err="1"/>
            <a:t>trabajan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silos</a:t>
          </a:r>
        </a:p>
      </dgm:t>
    </dgm:pt>
    <dgm:pt modelId="{D6C41ACC-56FD-476E-B182-F5DB9B0A235F}" type="parTrans" cxnId="{B40EEFBA-18C8-4A3C-B988-C13A5B213143}">
      <dgm:prSet/>
      <dgm:spPr/>
      <dgm:t>
        <a:bodyPr/>
        <a:lstStyle/>
        <a:p>
          <a:endParaRPr lang="en-US"/>
        </a:p>
      </dgm:t>
    </dgm:pt>
    <dgm:pt modelId="{0FF8916A-C9D0-4102-B201-AA0004C254AC}" type="sibTrans" cxnId="{B40EEFBA-18C8-4A3C-B988-C13A5B213143}">
      <dgm:prSet/>
      <dgm:spPr/>
      <dgm:t>
        <a:bodyPr/>
        <a:lstStyle/>
        <a:p>
          <a:endParaRPr lang="en-US"/>
        </a:p>
      </dgm:t>
    </dgm:pt>
    <dgm:pt modelId="{894BEE26-F57E-405B-A706-F657F01A741B}">
      <dgm:prSet phldrT="[Text]"/>
      <dgm:spPr/>
      <dgm:t>
        <a:bodyPr/>
        <a:lstStyle/>
        <a:p>
          <a:r>
            <a:rPr lang="en-US"/>
            <a:t>Largos </a:t>
          </a:r>
          <a:r>
            <a:rPr lang="en-US" err="1"/>
            <a:t>tiempos</a:t>
          </a:r>
          <a:r>
            <a:rPr lang="en-US"/>
            <a:t> para el </a:t>
          </a:r>
          <a:r>
            <a:rPr lang="en-US" err="1"/>
            <a:t>paso</a:t>
          </a:r>
          <a:r>
            <a:rPr lang="en-US"/>
            <a:t> a </a:t>
          </a:r>
          <a:r>
            <a:rPr lang="en-US" err="1"/>
            <a:t>producción</a:t>
          </a:r>
          <a:endParaRPr lang="en-US"/>
        </a:p>
      </dgm:t>
    </dgm:pt>
    <dgm:pt modelId="{7C3B3E5F-F635-4B49-BA26-94AD73900275}" type="parTrans" cxnId="{B90CA3CD-1BDB-4020-A06E-5E56D60C94F7}">
      <dgm:prSet/>
      <dgm:spPr/>
      <dgm:t>
        <a:bodyPr/>
        <a:lstStyle/>
        <a:p>
          <a:endParaRPr lang="en-US"/>
        </a:p>
      </dgm:t>
    </dgm:pt>
    <dgm:pt modelId="{40DA7FEF-BD9E-405D-B67F-512EA7FC04F3}" type="sibTrans" cxnId="{B90CA3CD-1BDB-4020-A06E-5E56D60C94F7}">
      <dgm:prSet/>
      <dgm:spPr/>
      <dgm:t>
        <a:bodyPr/>
        <a:lstStyle/>
        <a:p>
          <a:endParaRPr lang="en-US"/>
        </a:p>
      </dgm:t>
    </dgm:pt>
    <dgm:pt modelId="{E2AFDC60-E1A9-42B6-AF86-69D89FFF67F6}">
      <dgm:prSet phldrT="[Text]"/>
      <dgm:spPr/>
      <dgm:t>
        <a:bodyPr/>
        <a:lstStyle/>
        <a:p>
          <a:r>
            <a:rPr lang="en-US"/>
            <a:t>Deployment manuals</a:t>
          </a:r>
        </a:p>
      </dgm:t>
    </dgm:pt>
    <dgm:pt modelId="{8E287ADF-B878-4800-802F-2F357607FE97}" type="parTrans" cxnId="{3A2DC489-B80B-42E2-9E6F-A9643248827B}">
      <dgm:prSet/>
      <dgm:spPr/>
      <dgm:t>
        <a:bodyPr/>
        <a:lstStyle/>
        <a:p>
          <a:endParaRPr lang="en-US"/>
        </a:p>
      </dgm:t>
    </dgm:pt>
    <dgm:pt modelId="{3F8F537E-0208-43A4-ABAD-6B37802E45F4}" type="sibTrans" cxnId="{3A2DC489-B80B-42E2-9E6F-A9643248827B}">
      <dgm:prSet/>
      <dgm:spPr/>
      <dgm:t>
        <a:bodyPr/>
        <a:lstStyle/>
        <a:p>
          <a:endParaRPr lang="en-US"/>
        </a:p>
      </dgm:t>
    </dgm:pt>
    <dgm:pt modelId="{E25EF2C6-4113-4305-82FF-310915B77A5F}">
      <dgm:prSet phldrT="[Text]"/>
      <dgm:spPr/>
      <dgm:t>
        <a:bodyPr/>
        <a:lstStyle/>
        <a:p>
          <a:r>
            <a:rPr lang="en-US" err="1"/>
            <a:t>Cada</a:t>
          </a:r>
          <a:r>
            <a:rPr lang="en-US"/>
            <a:t> </a:t>
          </a:r>
          <a:r>
            <a:rPr lang="en-US" err="1"/>
            <a:t>equipo</a:t>
          </a:r>
          <a:r>
            <a:rPr lang="en-US"/>
            <a:t> </a:t>
          </a:r>
          <a:r>
            <a:rPr lang="en-US" err="1"/>
            <a:t>gestiona</a:t>
          </a:r>
          <a:r>
            <a:rPr lang="en-US"/>
            <a:t> sus </a:t>
          </a:r>
          <a:r>
            <a:rPr lang="en-US" err="1"/>
            <a:t>propias</a:t>
          </a:r>
          <a:r>
            <a:rPr lang="en-US"/>
            <a:t> </a:t>
          </a:r>
          <a:r>
            <a:rPr lang="en-US" err="1"/>
            <a:t>prioridades</a:t>
          </a:r>
          <a:endParaRPr lang="en-US"/>
        </a:p>
      </dgm:t>
    </dgm:pt>
    <dgm:pt modelId="{951018F0-468B-4074-9CC2-9610AD4CD451}" type="parTrans" cxnId="{843E94C7-D74C-40C9-A2A0-47755597F1C4}">
      <dgm:prSet/>
      <dgm:spPr/>
      <dgm:t>
        <a:bodyPr/>
        <a:lstStyle/>
        <a:p>
          <a:endParaRPr lang="en-US"/>
        </a:p>
      </dgm:t>
    </dgm:pt>
    <dgm:pt modelId="{5981E783-7DD4-421D-BDAF-2D8FDCCF3CB7}" type="sibTrans" cxnId="{843E94C7-D74C-40C9-A2A0-47755597F1C4}">
      <dgm:prSet/>
      <dgm:spPr/>
      <dgm:t>
        <a:bodyPr/>
        <a:lstStyle/>
        <a:p>
          <a:endParaRPr lang="en-US"/>
        </a:p>
      </dgm:t>
    </dgm:pt>
    <dgm:pt modelId="{896F5570-9640-4F11-A464-71067C4604D9}">
      <dgm:prSet phldrT="[Text]"/>
      <dgm:spPr/>
      <dgm:t>
        <a:bodyPr/>
        <a:lstStyle/>
        <a:p>
          <a:r>
            <a:rPr lang="en-US" err="1"/>
            <a:t>Cada</a:t>
          </a:r>
          <a:r>
            <a:rPr lang="en-US"/>
            <a:t> </a:t>
          </a:r>
          <a:r>
            <a:rPr lang="en-US" err="1"/>
            <a:t>equipo</a:t>
          </a:r>
          <a:r>
            <a:rPr lang="en-US"/>
            <a:t> </a:t>
          </a:r>
          <a:r>
            <a:rPr lang="en-US" err="1"/>
            <a:t>gestiona</a:t>
          </a:r>
          <a:r>
            <a:rPr lang="en-US"/>
            <a:t> sus </a:t>
          </a:r>
          <a:r>
            <a:rPr lang="en-US" err="1"/>
            <a:t>tareas</a:t>
          </a:r>
          <a:r>
            <a:rPr lang="en-US"/>
            <a:t> </a:t>
          </a:r>
          <a:r>
            <a:rPr lang="en-US" err="1"/>
            <a:t>pero</a:t>
          </a:r>
          <a:r>
            <a:rPr lang="en-US"/>
            <a:t> </a:t>
          </a:r>
        </a:p>
      </dgm:t>
    </dgm:pt>
    <dgm:pt modelId="{129B1FCA-D7FC-4DFA-A9A6-357A595CD566}" type="parTrans" cxnId="{66ED7E1D-DB09-4FDA-94AF-95AF9857320D}">
      <dgm:prSet/>
      <dgm:spPr/>
      <dgm:t>
        <a:bodyPr/>
        <a:lstStyle/>
        <a:p>
          <a:endParaRPr lang="en-US"/>
        </a:p>
      </dgm:t>
    </dgm:pt>
    <dgm:pt modelId="{94F9564B-A929-4AA1-8654-687C6CBA36AE}" type="sibTrans" cxnId="{66ED7E1D-DB09-4FDA-94AF-95AF9857320D}">
      <dgm:prSet/>
      <dgm:spPr/>
      <dgm:t>
        <a:bodyPr/>
        <a:lstStyle/>
        <a:p>
          <a:endParaRPr lang="en-US"/>
        </a:p>
      </dgm:t>
    </dgm:pt>
    <dgm:pt modelId="{295BF86C-3447-47FA-8D36-227C5673B1D1}">
      <dgm:prSet phldrT="[Text]"/>
      <dgm:spPr/>
      <dgm:t>
        <a:bodyPr/>
        <a:lstStyle/>
        <a:p>
          <a:r>
            <a:rPr lang="en-US" err="1"/>
            <a:t>Existen</a:t>
          </a:r>
          <a:r>
            <a:rPr lang="en-US"/>
            <a:t> </a:t>
          </a:r>
          <a:r>
            <a:rPr lang="en-US" err="1"/>
            <a:t>algunos</a:t>
          </a:r>
          <a:r>
            <a:rPr lang="en-US"/>
            <a:t> </a:t>
          </a:r>
          <a:r>
            <a:rPr lang="en-US" err="1"/>
            <a:t>procesos</a:t>
          </a:r>
          <a:r>
            <a:rPr lang="en-US"/>
            <a:t> </a:t>
          </a:r>
          <a:r>
            <a:rPr lang="en-US" err="1"/>
            <a:t>automaticos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el </a:t>
          </a:r>
          <a:r>
            <a:rPr lang="en-US" err="1"/>
            <a:t>camino</a:t>
          </a:r>
          <a:r>
            <a:rPr lang="en-US"/>
            <a:t> a </a:t>
          </a:r>
          <a:r>
            <a:rPr lang="en-US" err="1"/>
            <a:t>producción</a:t>
          </a:r>
          <a:endParaRPr lang="en-US"/>
        </a:p>
      </dgm:t>
    </dgm:pt>
    <dgm:pt modelId="{0D478F7F-0692-4888-80B0-3A0BB9596D03}" type="parTrans" cxnId="{C31F9BB6-A761-48C7-8904-54F02D530B35}">
      <dgm:prSet/>
      <dgm:spPr/>
      <dgm:t>
        <a:bodyPr/>
        <a:lstStyle/>
        <a:p>
          <a:endParaRPr lang="en-US"/>
        </a:p>
      </dgm:t>
    </dgm:pt>
    <dgm:pt modelId="{F4CCCAA0-4CDD-44AE-8D72-E76B404DC856}" type="sibTrans" cxnId="{C31F9BB6-A761-48C7-8904-54F02D530B35}">
      <dgm:prSet/>
      <dgm:spPr/>
      <dgm:t>
        <a:bodyPr/>
        <a:lstStyle/>
        <a:p>
          <a:endParaRPr lang="en-US"/>
        </a:p>
      </dgm:t>
    </dgm:pt>
    <dgm:pt modelId="{DFF819B5-DBA6-43EE-B7AA-774C8BCC05A5}">
      <dgm:prSet phldrT="[Text]"/>
      <dgm:spPr/>
      <dgm:t>
        <a:bodyPr/>
        <a:lstStyle/>
        <a:p>
          <a:r>
            <a:rPr lang="en-US" err="1"/>
            <a:t>Equipos</a:t>
          </a:r>
          <a:r>
            <a:rPr lang="en-US"/>
            <a:t> </a:t>
          </a:r>
          <a:r>
            <a:rPr lang="en-US" err="1"/>
            <a:t>autonomos</a:t>
          </a:r>
          <a:r>
            <a:rPr lang="en-US"/>
            <a:t> que </a:t>
          </a:r>
          <a:r>
            <a:rPr lang="en-US" err="1"/>
            <a:t>siguen</a:t>
          </a:r>
          <a:r>
            <a:rPr lang="en-US"/>
            <a:t> </a:t>
          </a:r>
          <a:r>
            <a:rPr lang="en-US" err="1"/>
            <a:t>metodología</a:t>
          </a:r>
          <a:r>
            <a:rPr lang="en-US"/>
            <a:t> </a:t>
          </a:r>
          <a:r>
            <a:rPr lang="en-US" err="1"/>
            <a:t>comun</a:t>
          </a:r>
          <a:endParaRPr lang="en-US"/>
        </a:p>
      </dgm:t>
    </dgm:pt>
    <dgm:pt modelId="{A062B618-3F22-4BBC-928A-351D0F299AF6}" type="parTrans" cxnId="{147DBBC2-8DBB-4C3F-823C-7F190BB7E994}">
      <dgm:prSet/>
      <dgm:spPr/>
      <dgm:t>
        <a:bodyPr/>
        <a:lstStyle/>
        <a:p>
          <a:endParaRPr lang="en-US"/>
        </a:p>
      </dgm:t>
    </dgm:pt>
    <dgm:pt modelId="{B17811BA-BA7F-4E39-ADE7-6A91649F1AE4}" type="sibTrans" cxnId="{147DBBC2-8DBB-4C3F-823C-7F190BB7E994}">
      <dgm:prSet/>
      <dgm:spPr/>
      <dgm:t>
        <a:bodyPr/>
        <a:lstStyle/>
        <a:p>
          <a:endParaRPr lang="en-US"/>
        </a:p>
      </dgm:t>
    </dgm:pt>
    <dgm:pt modelId="{BE405646-9C78-483A-9898-B56ABF1F95F4}">
      <dgm:prSet phldrT="[Text]"/>
      <dgm:spPr/>
      <dgm:t>
        <a:bodyPr/>
        <a:lstStyle/>
        <a:p>
          <a:r>
            <a:rPr lang="en-US" err="1"/>
            <a:t>Gestionado</a:t>
          </a:r>
          <a:endParaRPr lang="en-US"/>
        </a:p>
      </dgm:t>
    </dgm:pt>
    <dgm:pt modelId="{4E8B2741-1E10-486F-BF84-68090B8ADB99}" type="parTrans" cxnId="{95E5F318-DB59-4396-ABC7-3841E669EE2E}">
      <dgm:prSet/>
      <dgm:spPr/>
      <dgm:t>
        <a:bodyPr/>
        <a:lstStyle/>
        <a:p>
          <a:endParaRPr lang="en-US"/>
        </a:p>
      </dgm:t>
    </dgm:pt>
    <dgm:pt modelId="{522D36E4-83EE-4FFC-8AC1-1EB0907A806F}" type="sibTrans" cxnId="{95E5F318-DB59-4396-ABC7-3841E669EE2E}">
      <dgm:prSet/>
      <dgm:spPr/>
      <dgm:t>
        <a:bodyPr/>
        <a:lstStyle/>
        <a:p>
          <a:endParaRPr lang="en-US"/>
        </a:p>
      </dgm:t>
    </dgm:pt>
    <dgm:pt modelId="{6C50D7BC-E4E9-4AEC-93FB-BD3D8EF5B867}">
      <dgm:prSet phldrT="[Text]"/>
      <dgm:spPr/>
      <dgm:t>
        <a:bodyPr/>
        <a:lstStyle/>
        <a:p>
          <a:r>
            <a:rPr lang="en-US" err="1"/>
            <a:t>Herramientas</a:t>
          </a:r>
          <a:r>
            <a:rPr lang="en-US"/>
            <a:t> de </a:t>
          </a:r>
          <a:r>
            <a:rPr lang="en-US" err="1"/>
            <a:t>monitorización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todos</a:t>
          </a:r>
          <a:r>
            <a:rPr lang="en-US"/>
            <a:t> los </a:t>
          </a:r>
          <a:r>
            <a:rPr lang="en-US" err="1"/>
            <a:t>escenarios</a:t>
          </a:r>
          <a:endParaRPr lang="en-US"/>
        </a:p>
      </dgm:t>
    </dgm:pt>
    <dgm:pt modelId="{4AEC575A-B87E-4511-AB4E-8F40FFDA1333}" type="parTrans" cxnId="{5ABCD35B-C4EB-4965-824B-2728350F712F}">
      <dgm:prSet/>
      <dgm:spPr/>
      <dgm:t>
        <a:bodyPr/>
        <a:lstStyle/>
        <a:p>
          <a:endParaRPr lang="en-US"/>
        </a:p>
      </dgm:t>
    </dgm:pt>
    <dgm:pt modelId="{E6583708-AED3-4005-8F81-A8DF3178BF74}" type="sibTrans" cxnId="{5ABCD35B-C4EB-4965-824B-2728350F712F}">
      <dgm:prSet/>
      <dgm:spPr/>
      <dgm:t>
        <a:bodyPr/>
        <a:lstStyle/>
        <a:p>
          <a:endParaRPr lang="en-US"/>
        </a:p>
      </dgm:t>
    </dgm:pt>
    <dgm:pt modelId="{57AB7FA6-9B45-4962-A1B3-2C8AFB2C2FDA}">
      <dgm:prSet phldrT="[Text]"/>
      <dgm:spPr/>
      <dgm:t>
        <a:bodyPr/>
        <a:lstStyle/>
        <a:p>
          <a:r>
            <a:rPr lang="en-US" err="1"/>
            <a:t>Procesos</a:t>
          </a:r>
          <a:r>
            <a:rPr lang="en-US"/>
            <a:t> </a:t>
          </a:r>
          <a:r>
            <a:rPr lang="en-US" err="1"/>
            <a:t>definidos</a:t>
          </a:r>
          <a:r>
            <a:rPr lang="en-US"/>
            <a:t> y </a:t>
          </a:r>
          <a:r>
            <a:rPr lang="en-US" err="1"/>
            <a:t>repetidos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</a:t>
          </a:r>
          <a:r>
            <a:rPr lang="en-US" err="1"/>
            <a:t>diferentes</a:t>
          </a:r>
          <a:r>
            <a:rPr lang="en-US"/>
            <a:t> </a:t>
          </a:r>
          <a:r>
            <a:rPr lang="en-US" err="1"/>
            <a:t>escenarios</a:t>
          </a:r>
          <a:r>
            <a:rPr lang="en-US"/>
            <a:t> y </a:t>
          </a:r>
          <a:r>
            <a:rPr lang="en-US" err="1"/>
            <a:t>entornos</a:t>
          </a:r>
          <a:endParaRPr lang="en-US"/>
        </a:p>
      </dgm:t>
    </dgm:pt>
    <dgm:pt modelId="{52E0A7F4-D0CF-48BD-9B4B-BA5B160CCFE0}" type="parTrans" cxnId="{119DD996-A884-4EB0-8EF2-8B2B8246ED3D}">
      <dgm:prSet/>
      <dgm:spPr/>
      <dgm:t>
        <a:bodyPr/>
        <a:lstStyle/>
        <a:p>
          <a:endParaRPr lang="en-US"/>
        </a:p>
      </dgm:t>
    </dgm:pt>
    <dgm:pt modelId="{BE6F1A63-FF8F-480B-876C-10C0175887D4}" type="sibTrans" cxnId="{119DD996-A884-4EB0-8EF2-8B2B8246ED3D}">
      <dgm:prSet/>
      <dgm:spPr/>
      <dgm:t>
        <a:bodyPr/>
        <a:lstStyle/>
        <a:p>
          <a:endParaRPr lang="en-US"/>
        </a:p>
      </dgm:t>
    </dgm:pt>
    <dgm:pt modelId="{55A45678-D6D1-4868-84AD-AF97F77AC26B}">
      <dgm:prSet phldrT="[Text]"/>
      <dgm:spPr/>
      <dgm:t>
        <a:bodyPr/>
        <a:lstStyle/>
        <a:p>
          <a:r>
            <a:rPr lang="en-US"/>
            <a:t>Existen </a:t>
          </a:r>
          <a:r>
            <a:rPr lang="en-US" err="1"/>
            <a:t>procesos</a:t>
          </a:r>
          <a:r>
            <a:rPr lang="en-US"/>
            <a:t> </a:t>
          </a:r>
          <a:r>
            <a:rPr lang="en-US" err="1"/>
            <a:t>definidos</a:t>
          </a:r>
          <a:r>
            <a:rPr lang="en-US"/>
            <a:t> y </a:t>
          </a:r>
          <a:r>
            <a:rPr lang="en-US" err="1"/>
            <a:t>documentados</a:t>
          </a:r>
          <a:endParaRPr lang="en-US"/>
        </a:p>
      </dgm:t>
    </dgm:pt>
    <dgm:pt modelId="{A236E84E-AB36-4855-BD15-D15F7A6F97F8}" type="parTrans" cxnId="{96EEB097-7A77-4B44-9BD6-5FEDDFD52431}">
      <dgm:prSet/>
      <dgm:spPr/>
      <dgm:t>
        <a:bodyPr/>
        <a:lstStyle/>
        <a:p>
          <a:endParaRPr lang="en-US"/>
        </a:p>
      </dgm:t>
    </dgm:pt>
    <dgm:pt modelId="{F9BA84F7-71A9-45B9-BC36-86CAB61F6000}" type="sibTrans" cxnId="{96EEB097-7A77-4B44-9BD6-5FEDDFD52431}">
      <dgm:prSet/>
      <dgm:spPr/>
      <dgm:t>
        <a:bodyPr/>
        <a:lstStyle/>
        <a:p>
          <a:endParaRPr lang="en-US"/>
        </a:p>
      </dgm:t>
    </dgm:pt>
    <dgm:pt modelId="{4112E822-D014-44A3-B0DD-7E715E70E8B8}">
      <dgm:prSet phldrT="[Text]"/>
      <dgm:spPr/>
      <dgm:t>
        <a:bodyPr/>
        <a:lstStyle/>
        <a:p>
          <a:r>
            <a:rPr lang="en-US" err="1"/>
            <a:t>Herramientas</a:t>
          </a:r>
          <a:r>
            <a:rPr lang="en-US"/>
            <a:t> y </a:t>
          </a:r>
          <a:r>
            <a:rPr lang="en-US" err="1"/>
            <a:t>procesos</a:t>
          </a:r>
          <a:r>
            <a:rPr lang="en-US"/>
            <a:t> </a:t>
          </a:r>
          <a:r>
            <a:rPr lang="en-US" err="1"/>
            <a:t>identificados</a:t>
          </a:r>
          <a:r>
            <a:rPr lang="en-US"/>
            <a:t> </a:t>
          </a:r>
        </a:p>
      </dgm:t>
    </dgm:pt>
    <dgm:pt modelId="{B64F8C51-6E2F-4A2C-B635-E7EC6827D3FC}" type="parTrans" cxnId="{49776F9A-92A8-4C45-9F50-F02B399D632B}">
      <dgm:prSet/>
      <dgm:spPr/>
      <dgm:t>
        <a:bodyPr/>
        <a:lstStyle/>
        <a:p>
          <a:endParaRPr lang="en-US"/>
        </a:p>
      </dgm:t>
    </dgm:pt>
    <dgm:pt modelId="{C50EE6E5-33BB-4ECB-8426-D0ADA7BCE1FF}" type="sibTrans" cxnId="{49776F9A-92A8-4C45-9F50-F02B399D632B}">
      <dgm:prSet/>
      <dgm:spPr/>
      <dgm:t>
        <a:bodyPr/>
        <a:lstStyle/>
        <a:p>
          <a:endParaRPr lang="en-US"/>
        </a:p>
      </dgm:t>
    </dgm:pt>
    <dgm:pt modelId="{23B91F9A-3FC8-4454-96A3-FC596D4E3DD3}" type="pres">
      <dgm:prSet presAssocID="{3B94DF6E-26E6-4AE9-99AD-21FAD081B7B6}" presName="Name0" presStyleCnt="0">
        <dgm:presLayoutVars>
          <dgm:dir/>
          <dgm:animLvl val="lvl"/>
          <dgm:resizeHandles val="exact"/>
        </dgm:presLayoutVars>
      </dgm:prSet>
      <dgm:spPr/>
    </dgm:pt>
    <dgm:pt modelId="{FF66490C-943D-40DD-AC7D-CE43B7E1DB61}" type="pres">
      <dgm:prSet presAssocID="{BE405646-9C78-483A-9898-B56ABF1F95F4}" presName="linNode" presStyleCnt="0"/>
      <dgm:spPr/>
    </dgm:pt>
    <dgm:pt modelId="{1096A3AA-4A33-4A6F-A458-CC5287D6ACD3}" type="pres">
      <dgm:prSet presAssocID="{BE405646-9C78-483A-9898-B56ABF1F95F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E26DCD7-CC22-4227-8986-D17176287DF3}" type="pres">
      <dgm:prSet presAssocID="{BE405646-9C78-483A-9898-B56ABF1F95F4}" presName="descendantText" presStyleLbl="alignAccFollowNode1" presStyleIdx="0" presStyleCnt="4">
        <dgm:presLayoutVars>
          <dgm:bulletEnabled val="1"/>
        </dgm:presLayoutVars>
      </dgm:prSet>
      <dgm:spPr/>
    </dgm:pt>
    <dgm:pt modelId="{C514153E-CD76-443D-8382-C43ACEC73745}" type="pres">
      <dgm:prSet presAssocID="{522D36E4-83EE-4FFC-8AC1-1EB0907A806F}" presName="sp" presStyleCnt="0"/>
      <dgm:spPr/>
    </dgm:pt>
    <dgm:pt modelId="{8DDD0FA6-E052-448B-B739-0F0523621A44}" type="pres">
      <dgm:prSet presAssocID="{4F72C1A4-254A-45BE-8CF7-3D2E87014FE5}" presName="linNode" presStyleCnt="0"/>
      <dgm:spPr/>
    </dgm:pt>
    <dgm:pt modelId="{8CDF637A-A74A-461D-B42D-BD5EA1729A4A}" type="pres">
      <dgm:prSet presAssocID="{4F72C1A4-254A-45BE-8CF7-3D2E87014FE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A6317E6-3B4E-42C6-9702-D38224217C0F}" type="pres">
      <dgm:prSet presAssocID="{4F72C1A4-254A-45BE-8CF7-3D2E87014FE5}" presName="descendantText" presStyleLbl="alignAccFollowNode1" presStyleIdx="1" presStyleCnt="4">
        <dgm:presLayoutVars>
          <dgm:bulletEnabled val="1"/>
        </dgm:presLayoutVars>
      </dgm:prSet>
      <dgm:spPr/>
    </dgm:pt>
    <dgm:pt modelId="{E687DFD8-1EDF-43A4-B8D3-41317B4D7ECF}" type="pres">
      <dgm:prSet presAssocID="{5142EDF5-FACF-4485-B382-C5857524DC3A}" presName="sp" presStyleCnt="0"/>
      <dgm:spPr/>
    </dgm:pt>
    <dgm:pt modelId="{981B0BDC-B61A-4CAF-8087-A75325F07842}" type="pres">
      <dgm:prSet presAssocID="{5A18764B-89FD-4346-A9E6-15FE0468AE13}" presName="linNode" presStyleCnt="0"/>
      <dgm:spPr/>
    </dgm:pt>
    <dgm:pt modelId="{3D202BBA-7D7F-41A1-9F00-6D85DC863661}" type="pres">
      <dgm:prSet presAssocID="{5A18764B-89FD-4346-A9E6-15FE0468AE1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F6F10CA-0283-442B-A9ED-8585EDD72323}" type="pres">
      <dgm:prSet presAssocID="{5A18764B-89FD-4346-A9E6-15FE0468AE13}" presName="descendantText" presStyleLbl="alignAccFollowNode1" presStyleIdx="2" presStyleCnt="4">
        <dgm:presLayoutVars>
          <dgm:bulletEnabled val="1"/>
        </dgm:presLayoutVars>
      </dgm:prSet>
      <dgm:spPr/>
    </dgm:pt>
    <dgm:pt modelId="{F0089E53-9A7E-439F-8389-C7AFE352A877}" type="pres">
      <dgm:prSet presAssocID="{C68E69C2-ED8A-49C1-97FA-64ABAEDBD752}" presName="sp" presStyleCnt="0"/>
      <dgm:spPr/>
    </dgm:pt>
    <dgm:pt modelId="{B76B9F1B-B82C-4915-8377-61F77703CD9F}" type="pres">
      <dgm:prSet presAssocID="{45533C5B-625A-4DED-8B01-65B813DE26FE}" presName="linNode" presStyleCnt="0"/>
      <dgm:spPr/>
    </dgm:pt>
    <dgm:pt modelId="{930AEF18-C826-4530-82D7-19FBF6FCBF47}" type="pres">
      <dgm:prSet presAssocID="{45533C5B-625A-4DED-8B01-65B813DE26F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DE4BF68-83F4-45A5-96C7-52392F631DBB}" type="pres">
      <dgm:prSet presAssocID="{45533C5B-625A-4DED-8B01-65B813DE26F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FC6EE00-8B73-489D-8614-BAEF9E00C47E}" srcId="{3B94DF6E-26E6-4AE9-99AD-21FAD081B7B6}" destId="{45533C5B-625A-4DED-8B01-65B813DE26FE}" srcOrd="3" destOrd="0" parTransId="{DB322B42-B96B-413A-B478-64DD2A016EDC}" sibTransId="{C782CEFF-747B-49AA-9169-E0D677B7C2FF}"/>
    <dgm:cxn modelId="{0ABCE308-ABDD-4CC7-AD99-65FAB3296F85}" type="presOf" srcId="{3B94DF6E-26E6-4AE9-99AD-21FAD081B7B6}" destId="{23B91F9A-3FC8-4454-96A3-FC596D4E3DD3}" srcOrd="0" destOrd="0" presId="urn:microsoft.com/office/officeart/2005/8/layout/vList5"/>
    <dgm:cxn modelId="{7FF8F809-DCDA-40E0-88AF-39A323D0F20F}" type="presOf" srcId="{4112E822-D014-44A3-B0DD-7E715E70E8B8}" destId="{3A6317E6-3B4E-42C6-9702-D38224217C0F}" srcOrd="0" destOrd="2" presId="urn:microsoft.com/office/officeart/2005/8/layout/vList5"/>
    <dgm:cxn modelId="{A6D9380A-B645-4147-B8FC-6F468EDE163E}" type="presOf" srcId="{55A45678-D6D1-4868-84AD-AF97F77AC26B}" destId="{3E26DCD7-CC22-4227-8986-D17176287DF3}" srcOrd="0" destOrd="2" presId="urn:microsoft.com/office/officeart/2005/8/layout/vList5"/>
    <dgm:cxn modelId="{5DDBC210-6C61-4C13-A927-ABFA7F662024}" srcId="{4F72C1A4-254A-45BE-8CF7-3D2E87014FE5}" destId="{1AD0F886-FADC-4DA8-8316-C3D3A1668D29}" srcOrd="0" destOrd="0" parTransId="{77DF526A-38E5-4FE5-99F3-DF8B9C61BB7F}" sibTransId="{12E98FEA-3293-4807-A2BE-F8C9C11A56D7}"/>
    <dgm:cxn modelId="{BD295715-0C27-4784-94B5-5159F8F36DA2}" type="presOf" srcId="{9EE2E2B4-B1B2-4B86-84F0-4D2302DB80BB}" destId="{0DE4BF68-83F4-45A5-96C7-52392F631DBB}" srcOrd="0" destOrd="0" presId="urn:microsoft.com/office/officeart/2005/8/layout/vList5"/>
    <dgm:cxn modelId="{60CAB915-66C9-4ED5-A7E5-3CFC284D595B}" type="presOf" srcId="{E2AFDC60-E1A9-42B6-AF86-69D89FFF67F6}" destId="{0DE4BF68-83F4-45A5-96C7-52392F631DBB}" srcOrd="0" destOrd="2" presId="urn:microsoft.com/office/officeart/2005/8/layout/vList5"/>
    <dgm:cxn modelId="{95E5F318-DB59-4396-ABC7-3841E669EE2E}" srcId="{3B94DF6E-26E6-4AE9-99AD-21FAD081B7B6}" destId="{BE405646-9C78-483A-9898-B56ABF1F95F4}" srcOrd="0" destOrd="0" parTransId="{4E8B2741-1E10-486F-BF84-68090B8ADB99}" sibTransId="{522D36E4-83EE-4FFC-8AC1-1EB0907A806F}"/>
    <dgm:cxn modelId="{66ED7E1D-DB09-4FDA-94AF-95AF9857320D}" srcId="{5A18764B-89FD-4346-A9E6-15FE0468AE13}" destId="{896F5570-9640-4F11-A464-71067C4604D9}" srcOrd="0" destOrd="0" parTransId="{129B1FCA-D7FC-4DFA-A9A6-357A595CD566}" sibTransId="{94F9564B-A929-4AA1-8654-687C6CBA36AE}"/>
    <dgm:cxn modelId="{3DD4182A-98B1-437B-AE85-75227D132C9F}" type="presOf" srcId="{295BF86C-3447-47FA-8D36-227C5673B1D1}" destId="{4F6F10CA-0283-442B-A9ED-8585EDD72323}" srcOrd="0" destOrd="2" presId="urn:microsoft.com/office/officeart/2005/8/layout/vList5"/>
    <dgm:cxn modelId="{964EE92A-F713-42E8-A227-80B8543A62CC}" type="presOf" srcId="{894BEE26-F57E-405B-A706-F657F01A741B}" destId="{0DE4BF68-83F4-45A5-96C7-52392F631DBB}" srcOrd="0" destOrd="1" presId="urn:microsoft.com/office/officeart/2005/8/layout/vList5"/>
    <dgm:cxn modelId="{79F55838-2CF2-4CD2-8DD0-5DE39209587C}" type="presOf" srcId="{DFF819B5-DBA6-43EE-B7AA-774C8BCC05A5}" destId="{3A6317E6-3B4E-42C6-9702-D38224217C0F}" srcOrd="0" destOrd="1" presId="urn:microsoft.com/office/officeart/2005/8/layout/vList5"/>
    <dgm:cxn modelId="{7D992D3B-6CF2-4C42-AE5B-54ED88B4C40D}" type="presOf" srcId="{57AB7FA6-9B45-4962-A1B3-2C8AFB2C2FDA}" destId="{3E26DCD7-CC22-4227-8986-D17176287DF3}" srcOrd="0" destOrd="1" presId="urn:microsoft.com/office/officeart/2005/8/layout/vList5"/>
    <dgm:cxn modelId="{5ABCD35B-C4EB-4965-824B-2728350F712F}" srcId="{BE405646-9C78-483A-9898-B56ABF1F95F4}" destId="{6C50D7BC-E4E9-4AEC-93FB-BD3D8EF5B867}" srcOrd="0" destOrd="0" parTransId="{4AEC575A-B87E-4511-AB4E-8F40FFDA1333}" sibTransId="{E6583708-AED3-4005-8F81-A8DF3178BF74}"/>
    <dgm:cxn modelId="{4BD8744C-CAEE-40ED-B6EA-B0C38C97AFEA}" type="presOf" srcId="{5A18764B-89FD-4346-A9E6-15FE0468AE13}" destId="{3D202BBA-7D7F-41A1-9F00-6D85DC863661}" srcOrd="0" destOrd="0" presId="urn:microsoft.com/office/officeart/2005/8/layout/vList5"/>
    <dgm:cxn modelId="{008B6E6E-6FB2-449C-A3E9-C004CF9BFC88}" srcId="{5A18764B-89FD-4346-A9E6-15FE0468AE13}" destId="{880331D1-7A12-4253-AB6C-3D8C4A2AECFD}" srcOrd="1" destOrd="0" parTransId="{61CFBFAE-E7CE-4B33-8435-1E372499ECB2}" sibTransId="{5DF7141D-C959-413E-B04E-C732E692C6D3}"/>
    <dgm:cxn modelId="{62A9F87F-7E9A-42B4-9AFA-872CB1D04858}" type="presOf" srcId="{1AD0F886-FADC-4DA8-8316-C3D3A1668D29}" destId="{3A6317E6-3B4E-42C6-9702-D38224217C0F}" srcOrd="0" destOrd="0" presId="urn:microsoft.com/office/officeart/2005/8/layout/vList5"/>
    <dgm:cxn modelId="{0871F683-2A21-4C69-9CC1-AFA3764E0B8A}" type="presOf" srcId="{880331D1-7A12-4253-AB6C-3D8C4A2AECFD}" destId="{4F6F10CA-0283-442B-A9ED-8585EDD72323}" srcOrd="0" destOrd="1" presId="urn:microsoft.com/office/officeart/2005/8/layout/vList5"/>
    <dgm:cxn modelId="{3A2DC489-B80B-42E2-9E6F-A9643248827B}" srcId="{45533C5B-625A-4DED-8B01-65B813DE26FE}" destId="{E2AFDC60-E1A9-42B6-AF86-69D89FFF67F6}" srcOrd="2" destOrd="0" parTransId="{8E287ADF-B878-4800-802F-2F357607FE97}" sibTransId="{3F8F537E-0208-43A4-ABAD-6B37802E45F4}"/>
    <dgm:cxn modelId="{A2C7CE8C-4FFF-4760-AC6B-F8CE1075682C}" type="presOf" srcId="{BE405646-9C78-483A-9898-B56ABF1F95F4}" destId="{1096A3AA-4A33-4A6F-A458-CC5287D6ACD3}" srcOrd="0" destOrd="0" presId="urn:microsoft.com/office/officeart/2005/8/layout/vList5"/>
    <dgm:cxn modelId="{119DD996-A884-4EB0-8EF2-8B2B8246ED3D}" srcId="{BE405646-9C78-483A-9898-B56ABF1F95F4}" destId="{57AB7FA6-9B45-4962-A1B3-2C8AFB2C2FDA}" srcOrd="1" destOrd="0" parTransId="{52E0A7F4-D0CF-48BD-9B4B-BA5B160CCFE0}" sibTransId="{BE6F1A63-FF8F-480B-876C-10C0175887D4}"/>
    <dgm:cxn modelId="{96EEB097-7A77-4B44-9BD6-5FEDDFD52431}" srcId="{BE405646-9C78-483A-9898-B56ABF1F95F4}" destId="{55A45678-D6D1-4868-84AD-AF97F77AC26B}" srcOrd="2" destOrd="0" parTransId="{A236E84E-AB36-4855-BD15-D15F7A6F97F8}" sibTransId="{F9BA84F7-71A9-45B9-BC36-86CAB61F6000}"/>
    <dgm:cxn modelId="{49776F9A-92A8-4C45-9F50-F02B399D632B}" srcId="{4F72C1A4-254A-45BE-8CF7-3D2E87014FE5}" destId="{4112E822-D014-44A3-B0DD-7E715E70E8B8}" srcOrd="2" destOrd="0" parTransId="{B64F8C51-6E2F-4A2C-B635-E7EC6827D3FC}" sibTransId="{C50EE6E5-33BB-4ECB-8426-D0ADA7BCE1FF}"/>
    <dgm:cxn modelId="{ACBD5F9B-C966-4E34-8B74-22A57AB4094A}" srcId="{3B94DF6E-26E6-4AE9-99AD-21FAD081B7B6}" destId="{4F72C1A4-254A-45BE-8CF7-3D2E87014FE5}" srcOrd="1" destOrd="0" parTransId="{F9AD4818-8424-4FED-81E1-F99577AFEAF4}" sibTransId="{5142EDF5-FACF-4485-B382-C5857524DC3A}"/>
    <dgm:cxn modelId="{FE1EDEAC-E605-4139-AC83-A5DEF671E64D}" type="presOf" srcId="{4F72C1A4-254A-45BE-8CF7-3D2E87014FE5}" destId="{8CDF637A-A74A-461D-B42D-BD5EA1729A4A}" srcOrd="0" destOrd="0" presId="urn:microsoft.com/office/officeart/2005/8/layout/vList5"/>
    <dgm:cxn modelId="{3836B7AF-7822-4456-AB57-26D03B6C89A2}" type="presOf" srcId="{896F5570-9640-4F11-A464-71067C4604D9}" destId="{4F6F10CA-0283-442B-A9ED-8585EDD72323}" srcOrd="0" destOrd="0" presId="urn:microsoft.com/office/officeart/2005/8/layout/vList5"/>
    <dgm:cxn modelId="{C31F9BB6-A761-48C7-8904-54F02D530B35}" srcId="{5A18764B-89FD-4346-A9E6-15FE0468AE13}" destId="{295BF86C-3447-47FA-8D36-227C5673B1D1}" srcOrd="2" destOrd="0" parTransId="{0D478F7F-0692-4888-80B0-3A0BB9596D03}" sibTransId="{F4CCCAA0-4CDD-44AE-8D72-E76B404DC856}"/>
    <dgm:cxn modelId="{96E0DEB7-9BC7-49DD-B1EB-17BBE6EB5534}" type="presOf" srcId="{45533C5B-625A-4DED-8B01-65B813DE26FE}" destId="{930AEF18-C826-4530-82D7-19FBF6FCBF47}" srcOrd="0" destOrd="0" presId="urn:microsoft.com/office/officeart/2005/8/layout/vList5"/>
    <dgm:cxn modelId="{16BC4FB8-64EB-4AF8-91FC-485334937D92}" type="presOf" srcId="{E25EF2C6-4113-4305-82FF-310915B77A5F}" destId="{0DE4BF68-83F4-45A5-96C7-52392F631DBB}" srcOrd="0" destOrd="3" presId="urn:microsoft.com/office/officeart/2005/8/layout/vList5"/>
    <dgm:cxn modelId="{B40EEFBA-18C8-4A3C-B988-C13A5B213143}" srcId="{45533C5B-625A-4DED-8B01-65B813DE26FE}" destId="{9EE2E2B4-B1B2-4B86-84F0-4D2302DB80BB}" srcOrd="0" destOrd="0" parTransId="{D6C41ACC-56FD-476E-B182-F5DB9B0A235F}" sibTransId="{0FF8916A-C9D0-4102-B201-AA0004C254AC}"/>
    <dgm:cxn modelId="{147DBBC2-8DBB-4C3F-823C-7F190BB7E994}" srcId="{4F72C1A4-254A-45BE-8CF7-3D2E87014FE5}" destId="{DFF819B5-DBA6-43EE-B7AA-774C8BCC05A5}" srcOrd="1" destOrd="0" parTransId="{A062B618-3F22-4BBC-928A-351D0F299AF6}" sibTransId="{B17811BA-BA7F-4E39-ADE7-6A91649F1AE4}"/>
    <dgm:cxn modelId="{843E94C7-D74C-40C9-A2A0-47755597F1C4}" srcId="{45533C5B-625A-4DED-8B01-65B813DE26FE}" destId="{E25EF2C6-4113-4305-82FF-310915B77A5F}" srcOrd="3" destOrd="0" parTransId="{951018F0-468B-4074-9CC2-9610AD4CD451}" sibTransId="{5981E783-7DD4-421D-BDAF-2D8FDCCF3CB7}"/>
    <dgm:cxn modelId="{52E789CC-1763-4A12-99F6-548936216820}" srcId="{3B94DF6E-26E6-4AE9-99AD-21FAD081B7B6}" destId="{5A18764B-89FD-4346-A9E6-15FE0468AE13}" srcOrd="2" destOrd="0" parTransId="{9247E8A3-F159-4E5C-95B4-FFB62CA0FABE}" sibTransId="{C68E69C2-ED8A-49C1-97FA-64ABAEDBD752}"/>
    <dgm:cxn modelId="{B90CA3CD-1BDB-4020-A06E-5E56D60C94F7}" srcId="{45533C5B-625A-4DED-8B01-65B813DE26FE}" destId="{894BEE26-F57E-405B-A706-F657F01A741B}" srcOrd="1" destOrd="0" parTransId="{7C3B3E5F-F635-4B49-BA26-94AD73900275}" sibTransId="{40DA7FEF-BD9E-405D-B67F-512EA7FC04F3}"/>
    <dgm:cxn modelId="{C78BFEF2-D90E-4F77-A419-8EC2D7F8E602}" type="presOf" srcId="{6C50D7BC-E4E9-4AEC-93FB-BD3D8EF5B867}" destId="{3E26DCD7-CC22-4227-8986-D17176287DF3}" srcOrd="0" destOrd="0" presId="urn:microsoft.com/office/officeart/2005/8/layout/vList5"/>
    <dgm:cxn modelId="{20484406-F287-49A6-81DC-81969611B331}" type="presParOf" srcId="{23B91F9A-3FC8-4454-96A3-FC596D4E3DD3}" destId="{FF66490C-943D-40DD-AC7D-CE43B7E1DB61}" srcOrd="0" destOrd="0" presId="urn:microsoft.com/office/officeart/2005/8/layout/vList5"/>
    <dgm:cxn modelId="{C91A93B0-426F-4601-AD34-F3D019346ECF}" type="presParOf" srcId="{FF66490C-943D-40DD-AC7D-CE43B7E1DB61}" destId="{1096A3AA-4A33-4A6F-A458-CC5287D6ACD3}" srcOrd="0" destOrd="0" presId="urn:microsoft.com/office/officeart/2005/8/layout/vList5"/>
    <dgm:cxn modelId="{474A6F27-054D-45F0-B69E-D4AE214F3A55}" type="presParOf" srcId="{FF66490C-943D-40DD-AC7D-CE43B7E1DB61}" destId="{3E26DCD7-CC22-4227-8986-D17176287DF3}" srcOrd="1" destOrd="0" presId="urn:microsoft.com/office/officeart/2005/8/layout/vList5"/>
    <dgm:cxn modelId="{AD6C3278-F457-4FC4-AF62-0E9522DC5C5C}" type="presParOf" srcId="{23B91F9A-3FC8-4454-96A3-FC596D4E3DD3}" destId="{C514153E-CD76-443D-8382-C43ACEC73745}" srcOrd="1" destOrd="0" presId="urn:microsoft.com/office/officeart/2005/8/layout/vList5"/>
    <dgm:cxn modelId="{4DF2251D-5E98-4C35-9366-7D59E82C7D58}" type="presParOf" srcId="{23B91F9A-3FC8-4454-96A3-FC596D4E3DD3}" destId="{8DDD0FA6-E052-448B-B739-0F0523621A44}" srcOrd="2" destOrd="0" presId="urn:microsoft.com/office/officeart/2005/8/layout/vList5"/>
    <dgm:cxn modelId="{C6F20E84-2A6F-4F68-83EF-C456963C79A8}" type="presParOf" srcId="{8DDD0FA6-E052-448B-B739-0F0523621A44}" destId="{8CDF637A-A74A-461D-B42D-BD5EA1729A4A}" srcOrd="0" destOrd="0" presId="urn:microsoft.com/office/officeart/2005/8/layout/vList5"/>
    <dgm:cxn modelId="{4BF9E4E8-8569-489D-9DF4-9493E3CA7BCC}" type="presParOf" srcId="{8DDD0FA6-E052-448B-B739-0F0523621A44}" destId="{3A6317E6-3B4E-42C6-9702-D38224217C0F}" srcOrd="1" destOrd="0" presId="urn:microsoft.com/office/officeart/2005/8/layout/vList5"/>
    <dgm:cxn modelId="{56938FB3-1E00-497B-8B11-83570F93EFE4}" type="presParOf" srcId="{23B91F9A-3FC8-4454-96A3-FC596D4E3DD3}" destId="{E687DFD8-1EDF-43A4-B8D3-41317B4D7ECF}" srcOrd="3" destOrd="0" presId="urn:microsoft.com/office/officeart/2005/8/layout/vList5"/>
    <dgm:cxn modelId="{25F0C6A9-033C-4A46-BDBE-597EBFADA02A}" type="presParOf" srcId="{23B91F9A-3FC8-4454-96A3-FC596D4E3DD3}" destId="{981B0BDC-B61A-4CAF-8087-A75325F07842}" srcOrd="4" destOrd="0" presId="urn:microsoft.com/office/officeart/2005/8/layout/vList5"/>
    <dgm:cxn modelId="{E4E1EAB4-D4FC-435F-AA07-D15F364BE525}" type="presParOf" srcId="{981B0BDC-B61A-4CAF-8087-A75325F07842}" destId="{3D202BBA-7D7F-41A1-9F00-6D85DC863661}" srcOrd="0" destOrd="0" presId="urn:microsoft.com/office/officeart/2005/8/layout/vList5"/>
    <dgm:cxn modelId="{088BB850-A71C-4775-81D2-578520B1DCD2}" type="presParOf" srcId="{981B0BDC-B61A-4CAF-8087-A75325F07842}" destId="{4F6F10CA-0283-442B-A9ED-8585EDD72323}" srcOrd="1" destOrd="0" presId="urn:microsoft.com/office/officeart/2005/8/layout/vList5"/>
    <dgm:cxn modelId="{DFB5913B-D43F-43CC-ADDD-E7CA39C040A7}" type="presParOf" srcId="{23B91F9A-3FC8-4454-96A3-FC596D4E3DD3}" destId="{F0089E53-9A7E-439F-8389-C7AFE352A877}" srcOrd="5" destOrd="0" presId="urn:microsoft.com/office/officeart/2005/8/layout/vList5"/>
    <dgm:cxn modelId="{6ED20F89-D8F8-485B-92B9-428DFC5B2DE8}" type="presParOf" srcId="{23B91F9A-3FC8-4454-96A3-FC596D4E3DD3}" destId="{B76B9F1B-B82C-4915-8377-61F77703CD9F}" srcOrd="6" destOrd="0" presId="urn:microsoft.com/office/officeart/2005/8/layout/vList5"/>
    <dgm:cxn modelId="{30846497-D4A4-4213-BCCA-067202ECAADB}" type="presParOf" srcId="{B76B9F1B-B82C-4915-8377-61F77703CD9F}" destId="{930AEF18-C826-4530-82D7-19FBF6FCBF47}" srcOrd="0" destOrd="0" presId="urn:microsoft.com/office/officeart/2005/8/layout/vList5"/>
    <dgm:cxn modelId="{7BA4845A-CDC5-4668-8835-C675C4AEBD91}" type="presParOf" srcId="{B76B9F1B-B82C-4915-8377-61F77703CD9F}" destId="{0DE4BF68-83F4-45A5-96C7-52392F631D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0A59-CE7E-4B66-8198-0C25BCDCB620}">
      <dsp:nvSpPr>
        <dsp:cNvPr id="0" name=""/>
        <dsp:cNvSpPr/>
      </dsp:nvSpPr>
      <dsp:spPr>
        <a:xfrm>
          <a:off x="3185596" y="0"/>
          <a:ext cx="3636963" cy="3636963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1472F-BBE9-40FA-A9FB-6555CAE04506}">
      <dsp:nvSpPr>
        <dsp:cNvPr id="0" name=""/>
        <dsp:cNvSpPr/>
      </dsp:nvSpPr>
      <dsp:spPr>
        <a:xfrm>
          <a:off x="5004077" y="365649"/>
          <a:ext cx="2364025" cy="8609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Management</a:t>
          </a:r>
        </a:p>
      </dsp:txBody>
      <dsp:txXfrm>
        <a:off x="5046104" y="407676"/>
        <a:ext cx="2279971" cy="776883"/>
      </dsp:txXfrm>
    </dsp:sp>
    <dsp:sp modelId="{960C09DE-47DB-4CCC-9101-63DB087A6190}">
      <dsp:nvSpPr>
        <dsp:cNvPr id="0" name=""/>
        <dsp:cNvSpPr/>
      </dsp:nvSpPr>
      <dsp:spPr>
        <a:xfrm>
          <a:off x="5004077" y="1334204"/>
          <a:ext cx="2364025" cy="8609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830078"/>
              <a:satOff val="-670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sp:txBody>
      <dsp:txXfrm>
        <a:off x="5046104" y="1376231"/>
        <a:ext cx="2279971" cy="776883"/>
      </dsp:txXfrm>
    </dsp:sp>
    <dsp:sp modelId="{13545F57-BBF6-4313-9780-558D8A220F76}">
      <dsp:nvSpPr>
        <dsp:cNvPr id="0" name=""/>
        <dsp:cNvSpPr/>
      </dsp:nvSpPr>
      <dsp:spPr>
        <a:xfrm>
          <a:off x="5004077" y="2302758"/>
          <a:ext cx="2364025" cy="8609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1660156"/>
              <a:satOff val="-1340"/>
              <a:lumOff val="2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sp:txBody>
      <dsp:txXfrm>
        <a:off x="5046104" y="2344785"/>
        <a:ext cx="2279971" cy="776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0A59-CE7E-4B66-8198-0C25BCDCB620}">
      <dsp:nvSpPr>
        <dsp:cNvPr id="0" name=""/>
        <dsp:cNvSpPr/>
      </dsp:nvSpPr>
      <dsp:spPr>
        <a:xfrm>
          <a:off x="342704" y="0"/>
          <a:ext cx="1975439" cy="1975439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1472F-BBE9-40FA-A9FB-6555CAE04506}">
      <dsp:nvSpPr>
        <dsp:cNvPr id="0" name=""/>
        <dsp:cNvSpPr/>
      </dsp:nvSpPr>
      <dsp:spPr>
        <a:xfrm>
          <a:off x="1330424" y="198604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Management</a:t>
          </a:r>
        </a:p>
      </dsp:txBody>
      <dsp:txXfrm>
        <a:off x="1353251" y="221431"/>
        <a:ext cx="1238381" cy="421969"/>
      </dsp:txXfrm>
    </dsp:sp>
    <dsp:sp modelId="{960C09DE-47DB-4CCC-9101-63DB087A6190}">
      <dsp:nvSpPr>
        <dsp:cNvPr id="0" name=""/>
        <dsp:cNvSpPr/>
      </dsp:nvSpPr>
      <dsp:spPr>
        <a:xfrm>
          <a:off x="1330424" y="724681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830078"/>
              <a:satOff val="-670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sp:txBody>
      <dsp:txXfrm>
        <a:off x="1353251" y="747508"/>
        <a:ext cx="1238381" cy="421969"/>
      </dsp:txXfrm>
    </dsp:sp>
    <dsp:sp modelId="{13545F57-BBF6-4313-9780-558D8A220F76}">
      <dsp:nvSpPr>
        <dsp:cNvPr id="0" name=""/>
        <dsp:cNvSpPr/>
      </dsp:nvSpPr>
      <dsp:spPr>
        <a:xfrm>
          <a:off x="1330424" y="1250757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1660156"/>
              <a:satOff val="-1340"/>
              <a:lumOff val="2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sp:txBody>
      <dsp:txXfrm>
        <a:off x="1353251" y="1273584"/>
        <a:ext cx="1238381" cy="4219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D0A59-CE7E-4B66-8198-0C25BCDCB620}">
      <dsp:nvSpPr>
        <dsp:cNvPr id="0" name=""/>
        <dsp:cNvSpPr/>
      </dsp:nvSpPr>
      <dsp:spPr>
        <a:xfrm>
          <a:off x="342704" y="0"/>
          <a:ext cx="1975439" cy="1975439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1472F-BBE9-40FA-A9FB-6555CAE04506}">
      <dsp:nvSpPr>
        <dsp:cNvPr id="0" name=""/>
        <dsp:cNvSpPr/>
      </dsp:nvSpPr>
      <dsp:spPr>
        <a:xfrm>
          <a:off x="1330424" y="198604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Organization</a:t>
          </a:r>
        </a:p>
      </dsp:txBody>
      <dsp:txXfrm>
        <a:off x="1353251" y="221431"/>
        <a:ext cx="1238381" cy="421969"/>
      </dsp:txXfrm>
    </dsp:sp>
    <dsp:sp modelId="{960C09DE-47DB-4CCC-9101-63DB087A6190}">
      <dsp:nvSpPr>
        <dsp:cNvPr id="0" name=""/>
        <dsp:cNvSpPr/>
      </dsp:nvSpPr>
      <dsp:spPr>
        <a:xfrm>
          <a:off x="1330424" y="724681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830078"/>
              <a:satOff val="-670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…</a:t>
          </a:r>
        </a:p>
      </dsp:txBody>
      <dsp:txXfrm>
        <a:off x="1353251" y="747508"/>
        <a:ext cx="1238381" cy="421969"/>
      </dsp:txXfrm>
    </dsp:sp>
    <dsp:sp modelId="{13545F57-BBF6-4313-9780-558D8A220F76}">
      <dsp:nvSpPr>
        <dsp:cNvPr id="0" name=""/>
        <dsp:cNvSpPr/>
      </dsp:nvSpPr>
      <dsp:spPr>
        <a:xfrm>
          <a:off x="1330424" y="1250757"/>
          <a:ext cx="1284035" cy="46762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-1660156"/>
              <a:satOff val="-1340"/>
              <a:lumOff val="2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Teams</a:t>
          </a:r>
        </a:p>
      </dsp:txBody>
      <dsp:txXfrm>
        <a:off x="1353251" y="1273584"/>
        <a:ext cx="1238381" cy="421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3008-120C-4EA8-A4BA-6172479C4C49}">
      <dsp:nvSpPr>
        <dsp:cNvPr id="0" name=""/>
        <dsp:cNvSpPr/>
      </dsp:nvSpPr>
      <dsp:spPr>
        <a:xfrm>
          <a:off x="4936" y="1257921"/>
          <a:ext cx="2323566" cy="896896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BC1B0-BB06-4D02-A853-780E63748533}">
      <dsp:nvSpPr>
        <dsp:cNvPr id="0" name=""/>
        <dsp:cNvSpPr/>
      </dsp:nvSpPr>
      <dsp:spPr>
        <a:xfrm>
          <a:off x="624554" y="1482145"/>
          <a:ext cx="1962122" cy="89689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Status </a:t>
          </a:r>
          <a:r>
            <a:rPr lang="en-US" sz="1900" kern="1200" dirty="0" err="1"/>
            <a:t>Organizacion</a:t>
          </a:r>
          <a:endParaRPr lang="en-US" sz="1900" kern="1200" dirty="0"/>
        </a:p>
      </dsp:txBody>
      <dsp:txXfrm>
        <a:off x="650823" y="1508414"/>
        <a:ext cx="1909584" cy="844358"/>
      </dsp:txXfrm>
    </dsp:sp>
    <dsp:sp modelId="{FBA714A4-CC66-402E-8AD8-FA2F5FEF3507}">
      <dsp:nvSpPr>
        <dsp:cNvPr id="0" name=""/>
        <dsp:cNvSpPr/>
      </dsp:nvSpPr>
      <dsp:spPr>
        <a:xfrm>
          <a:off x="2658965" y="1257921"/>
          <a:ext cx="2323566" cy="896896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2BA69-46C0-4013-BDE3-1C479DCCFE1A}">
      <dsp:nvSpPr>
        <dsp:cNvPr id="0" name=""/>
        <dsp:cNvSpPr/>
      </dsp:nvSpPr>
      <dsp:spPr>
        <a:xfrm>
          <a:off x="3278583" y="1482145"/>
          <a:ext cx="1962122" cy="89689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Mapa</a:t>
          </a:r>
          <a:r>
            <a:rPr lang="en-US" sz="1900" kern="1200" dirty="0"/>
            <a:t> de </a:t>
          </a:r>
          <a:r>
            <a:rPr lang="en-US" sz="1900" kern="1200" dirty="0" err="1"/>
            <a:t>flujo</a:t>
          </a:r>
          <a:r>
            <a:rPr lang="en-US" sz="1900" kern="1200" dirty="0"/>
            <a:t> de valor</a:t>
          </a:r>
        </a:p>
      </dsp:txBody>
      <dsp:txXfrm>
        <a:off x="3304852" y="1508414"/>
        <a:ext cx="1909584" cy="844358"/>
      </dsp:txXfrm>
    </dsp:sp>
    <dsp:sp modelId="{E78CB090-941B-4BB0-875B-1593548B5082}">
      <dsp:nvSpPr>
        <dsp:cNvPr id="0" name=""/>
        <dsp:cNvSpPr/>
      </dsp:nvSpPr>
      <dsp:spPr>
        <a:xfrm>
          <a:off x="5312994" y="1257921"/>
          <a:ext cx="2323566" cy="896896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CFB0D-DB59-410E-98BF-17D0A7BBB22D}">
      <dsp:nvSpPr>
        <dsp:cNvPr id="0" name=""/>
        <dsp:cNvSpPr/>
      </dsp:nvSpPr>
      <dsp:spPr>
        <a:xfrm>
          <a:off x="5932611" y="1482145"/>
          <a:ext cx="1962122" cy="89689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Herramientas</a:t>
          </a:r>
          <a:endParaRPr lang="en-US" sz="1900" kern="1200" dirty="0"/>
        </a:p>
      </dsp:txBody>
      <dsp:txXfrm>
        <a:off x="5958880" y="1508414"/>
        <a:ext cx="1909584" cy="844358"/>
      </dsp:txXfrm>
    </dsp:sp>
    <dsp:sp modelId="{DC3AA641-EB62-4016-9A09-C06E112E1D19}">
      <dsp:nvSpPr>
        <dsp:cNvPr id="0" name=""/>
        <dsp:cNvSpPr/>
      </dsp:nvSpPr>
      <dsp:spPr>
        <a:xfrm>
          <a:off x="7967023" y="1257921"/>
          <a:ext cx="2323566" cy="896896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B1A7-308A-4D7D-BEE5-1A7A1C7522AE}">
      <dsp:nvSpPr>
        <dsp:cNvPr id="0" name=""/>
        <dsp:cNvSpPr/>
      </dsp:nvSpPr>
      <dsp:spPr>
        <a:xfrm>
          <a:off x="8586640" y="1482145"/>
          <a:ext cx="1962122" cy="896896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Monitorizar</a:t>
          </a:r>
          <a:endParaRPr lang="en-US" sz="1900" kern="1200" dirty="0"/>
        </a:p>
      </dsp:txBody>
      <dsp:txXfrm>
        <a:off x="8612909" y="1508414"/>
        <a:ext cx="1909584" cy="8443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DCD7-CC22-4227-8986-D17176287DF3}">
      <dsp:nvSpPr>
        <dsp:cNvPr id="0" name=""/>
        <dsp:cNvSpPr/>
      </dsp:nvSpPr>
      <dsp:spPr>
        <a:xfrm rot="5400000">
          <a:off x="3729669" y="-1346041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Herramientas</a:t>
          </a:r>
          <a:r>
            <a:rPr lang="en-US" sz="1100" kern="1200" dirty="0"/>
            <a:t> de </a:t>
          </a:r>
          <a:r>
            <a:rPr lang="en-US" sz="1100" kern="1200" dirty="0" err="1"/>
            <a:t>monitorización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</a:t>
          </a:r>
          <a:r>
            <a:rPr lang="en-US" sz="1100" kern="1200" dirty="0" err="1"/>
            <a:t>todos</a:t>
          </a:r>
          <a:r>
            <a:rPr lang="en-US" sz="1100" kern="1200" dirty="0"/>
            <a:t> los </a:t>
          </a:r>
          <a:r>
            <a:rPr lang="en-US" sz="1100" kern="1200" dirty="0" err="1"/>
            <a:t>escenarios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Procesos</a:t>
          </a:r>
          <a:r>
            <a:rPr lang="en-US" sz="1100" kern="1200" dirty="0"/>
            <a:t> </a:t>
          </a:r>
          <a:r>
            <a:rPr lang="en-US" sz="1100" kern="1200" dirty="0" err="1"/>
            <a:t>definidos</a:t>
          </a:r>
          <a:r>
            <a:rPr lang="en-US" sz="1100" kern="1200" dirty="0"/>
            <a:t> y </a:t>
          </a:r>
          <a:r>
            <a:rPr lang="en-US" sz="1100" kern="1200" dirty="0" err="1"/>
            <a:t>repetidos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</a:t>
          </a:r>
          <a:r>
            <a:rPr lang="en-US" sz="1100" kern="1200" dirty="0" err="1"/>
            <a:t>diferentes</a:t>
          </a:r>
          <a:r>
            <a:rPr lang="en-US" sz="1100" kern="1200" dirty="0"/>
            <a:t> </a:t>
          </a:r>
          <a:r>
            <a:rPr lang="en-US" sz="1100" kern="1200" dirty="0" err="1"/>
            <a:t>escenarios</a:t>
          </a:r>
          <a:r>
            <a:rPr lang="en-US" sz="1100" kern="1200" dirty="0"/>
            <a:t> y </a:t>
          </a:r>
          <a:r>
            <a:rPr lang="en-US" sz="1100" kern="1200" dirty="0" err="1"/>
            <a:t>entornos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Existen </a:t>
          </a:r>
          <a:r>
            <a:rPr lang="en-US" sz="1100" kern="1200" dirty="0" err="1"/>
            <a:t>procesos</a:t>
          </a:r>
          <a:r>
            <a:rPr lang="en-US" sz="1100" kern="1200" dirty="0"/>
            <a:t> </a:t>
          </a:r>
          <a:r>
            <a:rPr lang="en-US" sz="1100" kern="1200" dirty="0" err="1"/>
            <a:t>definidos</a:t>
          </a:r>
          <a:r>
            <a:rPr lang="en-US" sz="1100" kern="1200" dirty="0"/>
            <a:t> y </a:t>
          </a:r>
          <a:r>
            <a:rPr lang="en-US" sz="1100" kern="1200" dirty="0" err="1"/>
            <a:t>documentados</a:t>
          </a:r>
          <a:endParaRPr lang="en-US" sz="1100" kern="1200" dirty="0"/>
        </a:p>
      </dsp:txBody>
      <dsp:txXfrm rot="-5400000">
        <a:off x="2250567" y="183966"/>
        <a:ext cx="3950103" cy="940993"/>
      </dsp:txXfrm>
    </dsp:sp>
    <dsp:sp modelId="{1096A3AA-4A33-4A6F-A458-CC5287D6ACD3}">
      <dsp:nvSpPr>
        <dsp:cNvPr id="0" name=""/>
        <dsp:cNvSpPr/>
      </dsp:nvSpPr>
      <dsp:spPr>
        <a:xfrm>
          <a:off x="0" y="2710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Gestionado</a:t>
          </a:r>
          <a:endParaRPr lang="en-US" sz="2500" kern="1200" dirty="0"/>
        </a:p>
      </dsp:txBody>
      <dsp:txXfrm>
        <a:off x="63632" y="66342"/>
        <a:ext cx="2123303" cy="1176240"/>
      </dsp:txXfrm>
    </dsp:sp>
    <dsp:sp modelId="{3A6317E6-3B4E-42C6-9702-D38224217C0F}">
      <dsp:nvSpPr>
        <dsp:cNvPr id="0" name=""/>
        <dsp:cNvSpPr/>
      </dsp:nvSpPr>
      <dsp:spPr>
        <a:xfrm rot="5400000">
          <a:off x="3729669" y="22637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Existen</a:t>
          </a:r>
          <a:r>
            <a:rPr lang="en-US" sz="1100" kern="1200" dirty="0"/>
            <a:t> </a:t>
          </a:r>
          <a:r>
            <a:rPr lang="en-US" sz="1100" kern="1200" dirty="0" err="1"/>
            <a:t>ciertos</a:t>
          </a:r>
          <a:r>
            <a:rPr lang="en-US" sz="1100" kern="1200" dirty="0"/>
            <a:t> </a:t>
          </a:r>
          <a:r>
            <a:rPr lang="en-US" sz="1100" kern="1200" dirty="0" err="1"/>
            <a:t>perfiles</a:t>
          </a:r>
          <a:r>
            <a:rPr lang="en-US" sz="1100" kern="1200" dirty="0"/>
            <a:t> cross entre </a:t>
          </a:r>
          <a:r>
            <a:rPr lang="en-US" sz="1100" kern="1200" dirty="0" err="1"/>
            <a:t>equipos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Equipos</a:t>
          </a:r>
          <a:r>
            <a:rPr lang="en-US" sz="1100" kern="1200" dirty="0"/>
            <a:t> </a:t>
          </a:r>
          <a:r>
            <a:rPr lang="en-US" sz="1100" kern="1200" dirty="0" err="1"/>
            <a:t>autonomos</a:t>
          </a:r>
          <a:r>
            <a:rPr lang="en-US" sz="1100" kern="1200" dirty="0"/>
            <a:t> que </a:t>
          </a:r>
          <a:r>
            <a:rPr lang="en-US" sz="1100" kern="1200" dirty="0" err="1"/>
            <a:t>siguen</a:t>
          </a:r>
          <a:r>
            <a:rPr lang="en-US" sz="1100" kern="1200" dirty="0"/>
            <a:t> </a:t>
          </a:r>
          <a:r>
            <a:rPr lang="en-US" sz="1100" kern="1200" dirty="0" err="1"/>
            <a:t>metodología</a:t>
          </a:r>
          <a:r>
            <a:rPr lang="en-US" sz="1100" kern="1200" dirty="0"/>
            <a:t> </a:t>
          </a:r>
          <a:r>
            <a:rPr lang="en-US" sz="1100" kern="1200" dirty="0" err="1"/>
            <a:t>comun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Herramientas</a:t>
          </a:r>
          <a:r>
            <a:rPr lang="en-US" sz="1100" kern="1200" dirty="0"/>
            <a:t> y </a:t>
          </a:r>
          <a:r>
            <a:rPr lang="en-US" sz="1100" kern="1200" dirty="0" err="1"/>
            <a:t>procesos</a:t>
          </a:r>
          <a:r>
            <a:rPr lang="en-US" sz="1100" kern="1200" dirty="0"/>
            <a:t> </a:t>
          </a:r>
          <a:r>
            <a:rPr lang="en-US" sz="1100" kern="1200" dirty="0" err="1"/>
            <a:t>identificados</a:t>
          </a:r>
          <a:r>
            <a:rPr lang="en-US" sz="1100" kern="1200" dirty="0"/>
            <a:t> </a:t>
          </a:r>
        </a:p>
      </dsp:txBody>
      <dsp:txXfrm rot="-5400000">
        <a:off x="2250567" y="1552645"/>
        <a:ext cx="3950103" cy="940993"/>
      </dsp:txXfrm>
    </dsp:sp>
    <dsp:sp modelId="{8CDF637A-A74A-461D-B42D-BD5EA1729A4A}">
      <dsp:nvSpPr>
        <dsp:cNvPr id="0" name=""/>
        <dsp:cNvSpPr/>
      </dsp:nvSpPr>
      <dsp:spPr>
        <a:xfrm>
          <a:off x="0" y="1371389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Definido</a:t>
          </a:r>
          <a:endParaRPr lang="en-US" sz="2500" kern="1200" dirty="0"/>
        </a:p>
      </dsp:txBody>
      <dsp:txXfrm>
        <a:off x="63632" y="1435021"/>
        <a:ext cx="2123303" cy="1176240"/>
      </dsp:txXfrm>
    </dsp:sp>
    <dsp:sp modelId="{4F6F10CA-0283-442B-A9ED-8585EDD72323}">
      <dsp:nvSpPr>
        <dsp:cNvPr id="0" name=""/>
        <dsp:cNvSpPr/>
      </dsp:nvSpPr>
      <dsp:spPr>
        <a:xfrm rot="5400000">
          <a:off x="3729669" y="1391316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Cada</a:t>
          </a:r>
          <a:r>
            <a:rPr lang="en-US" sz="1100" kern="1200" dirty="0"/>
            <a:t> </a:t>
          </a:r>
          <a:r>
            <a:rPr lang="en-US" sz="1100" kern="1200" dirty="0" err="1"/>
            <a:t>equipo</a:t>
          </a:r>
          <a:r>
            <a:rPr lang="en-US" sz="1100" kern="1200" dirty="0"/>
            <a:t> </a:t>
          </a:r>
          <a:r>
            <a:rPr lang="en-US" sz="1100" kern="1200" dirty="0" err="1"/>
            <a:t>gestiona</a:t>
          </a:r>
          <a:r>
            <a:rPr lang="en-US" sz="1100" kern="1200" dirty="0"/>
            <a:t> sus </a:t>
          </a:r>
          <a:r>
            <a:rPr lang="en-US" sz="1100" kern="1200" dirty="0" err="1"/>
            <a:t>tareas</a:t>
          </a:r>
          <a:r>
            <a:rPr lang="en-US" sz="1100" kern="1200" dirty="0"/>
            <a:t> </a:t>
          </a:r>
          <a:r>
            <a:rPr lang="en-US" sz="1100" kern="1200" dirty="0" err="1"/>
            <a:t>pero</a:t>
          </a:r>
          <a:r>
            <a:rPr lang="en-US" sz="1100" kern="1200" dirty="0"/>
            <a:t>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Los </a:t>
          </a:r>
          <a:r>
            <a:rPr lang="en-US" sz="1100" kern="1200" dirty="0" err="1"/>
            <a:t>equipos</a:t>
          </a:r>
          <a:r>
            <a:rPr lang="en-US" sz="1100" kern="1200" dirty="0"/>
            <a:t> </a:t>
          </a:r>
          <a:r>
            <a:rPr lang="en-US" sz="1100" kern="1200" dirty="0" err="1"/>
            <a:t>tienen</a:t>
          </a:r>
          <a:r>
            <a:rPr lang="en-US" sz="1100" kern="1200" dirty="0"/>
            <a:t> </a:t>
          </a:r>
          <a:r>
            <a:rPr lang="en-US" sz="1100" kern="1200" dirty="0" err="1"/>
            <a:t>algunos</a:t>
          </a:r>
          <a:r>
            <a:rPr lang="en-US" sz="1100" kern="1200" dirty="0"/>
            <a:t> </a:t>
          </a:r>
          <a:r>
            <a:rPr lang="en-US" sz="1100" kern="1200" dirty="0" err="1"/>
            <a:t>procesos</a:t>
          </a:r>
          <a:r>
            <a:rPr lang="en-US" sz="1100" kern="1200" dirty="0"/>
            <a:t> cross </a:t>
          </a:r>
          <a:r>
            <a:rPr lang="en-US" sz="1100" kern="1200" dirty="0" err="1"/>
            <a:t>definidos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Existen</a:t>
          </a:r>
          <a:r>
            <a:rPr lang="en-US" sz="1100" kern="1200" dirty="0"/>
            <a:t> </a:t>
          </a:r>
          <a:r>
            <a:rPr lang="en-US" sz="1100" kern="1200" dirty="0" err="1"/>
            <a:t>algunos</a:t>
          </a:r>
          <a:r>
            <a:rPr lang="en-US" sz="1100" kern="1200" dirty="0"/>
            <a:t> </a:t>
          </a:r>
          <a:r>
            <a:rPr lang="en-US" sz="1100" kern="1200" dirty="0" err="1"/>
            <a:t>procesos</a:t>
          </a:r>
          <a:r>
            <a:rPr lang="en-US" sz="1100" kern="1200" dirty="0"/>
            <a:t> </a:t>
          </a:r>
          <a:r>
            <a:rPr lang="en-US" sz="1100" kern="1200" dirty="0" err="1"/>
            <a:t>automaticos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el </a:t>
          </a:r>
          <a:r>
            <a:rPr lang="en-US" sz="1100" kern="1200" dirty="0" err="1"/>
            <a:t>camino</a:t>
          </a:r>
          <a:r>
            <a:rPr lang="en-US" sz="1100" kern="1200" dirty="0"/>
            <a:t> a </a:t>
          </a:r>
          <a:r>
            <a:rPr lang="en-US" sz="1100" kern="1200" dirty="0" err="1"/>
            <a:t>producción</a:t>
          </a:r>
          <a:endParaRPr lang="en-US" sz="1100" kern="1200" dirty="0"/>
        </a:p>
      </dsp:txBody>
      <dsp:txXfrm rot="-5400000">
        <a:off x="2250567" y="2921324"/>
        <a:ext cx="3950103" cy="940993"/>
      </dsp:txXfrm>
    </dsp:sp>
    <dsp:sp modelId="{3D202BBA-7D7F-41A1-9F00-6D85DC863661}">
      <dsp:nvSpPr>
        <dsp:cNvPr id="0" name=""/>
        <dsp:cNvSpPr/>
      </dsp:nvSpPr>
      <dsp:spPr>
        <a:xfrm>
          <a:off x="0" y="2740068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Repetible</a:t>
          </a:r>
          <a:r>
            <a:rPr lang="en-US" sz="2500" kern="1200" dirty="0"/>
            <a:t>	</a:t>
          </a:r>
        </a:p>
      </dsp:txBody>
      <dsp:txXfrm>
        <a:off x="63632" y="2803700"/>
        <a:ext cx="2123303" cy="1176240"/>
      </dsp:txXfrm>
    </dsp:sp>
    <dsp:sp modelId="{0DE4BF68-83F4-45A5-96C7-52392F631DBB}">
      <dsp:nvSpPr>
        <dsp:cNvPr id="0" name=""/>
        <dsp:cNvSpPr/>
      </dsp:nvSpPr>
      <dsp:spPr>
        <a:xfrm rot="5400000">
          <a:off x="3729669" y="2759995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Los </a:t>
          </a:r>
          <a:r>
            <a:rPr lang="en-US" sz="1100" kern="1200" dirty="0" err="1"/>
            <a:t>equipos</a:t>
          </a:r>
          <a:r>
            <a:rPr lang="en-US" sz="1100" kern="1200" dirty="0"/>
            <a:t> </a:t>
          </a:r>
          <a:r>
            <a:rPr lang="en-US" sz="1100" kern="1200" dirty="0" err="1"/>
            <a:t>trabajan</a:t>
          </a:r>
          <a:r>
            <a:rPr lang="en-US" sz="1100" kern="1200" dirty="0"/>
            <a:t> </a:t>
          </a:r>
          <a:r>
            <a:rPr lang="en-US" sz="1100" kern="1200" dirty="0" err="1"/>
            <a:t>en</a:t>
          </a:r>
          <a:r>
            <a:rPr lang="en-US" sz="1100" kern="1200" dirty="0"/>
            <a:t> silos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Largos </a:t>
          </a:r>
          <a:r>
            <a:rPr lang="en-US" sz="1100" kern="1200" dirty="0" err="1"/>
            <a:t>tiempos</a:t>
          </a:r>
          <a:r>
            <a:rPr lang="en-US" sz="1100" kern="1200" dirty="0"/>
            <a:t> para el </a:t>
          </a:r>
          <a:r>
            <a:rPr lang="en-US" sz="1100" kern="1200" dirty="0" err="1"/>
            <a:t>paso</a:t>
          </a:r>
          <a:r>
            <a:rPr lang="en-US" sz="1100" kern="1200" dirty="0"/>
            <a:t> a </a:t>
          </a:r>
          <a:r>
            <a:rPr lang="en-US" sz="1100" kern="1200" dirty="0" err="1"/>
            <a:t>producción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Deployment manuals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Cada</a:t>
          </a:r>
          <a:r>
            <a:rPr lang="en-US" sz="1100" kern="1200" dirty="0"/>
            <a:t> </a:t>
          </a:r>
          <a:r>
            <a:rPr lang="en-US" sz="1100" kern="1200" dirty="0" err="1"/>
            <a:t>equipo</a:t>
          </a:r>
          <a:r>
            <a:rPr lang="en-US" sz="1100" kern="1200" dirty="0"/>
            <a:t> </a:t>
          </a:r>
          <a:r>
            <a:rPr lang="en-US" sz="1100" kern="1200" dirty="0" err="1"/>
            <a:t>gestiona</a:t>
          </a:r>
          <a:r>
            <a:rPr lang="en-US" sz="1100" kern="1200" dirty="0"/>
            <a:t> sus </a:t>
          </a:r>
          <a:r>
            <a:rPr lang="en-US" sz="1100" kern="1200" dirty="0" err="1"/>
            <a:t>propias</a:t>
          </a:r>
          <a:r>
            <a:rPr lang="en-US" sz="1100" kern="1200" dirty="0"/>
            <a:t> </a:t>
          </a:r>
          <a:r>
            <a:rPr lang="en-US" sz="1100" kern="1200" dirty="0" err="1"/>
            <a:t>prioridades</a:t>
          </a:r>
          <a:endParaRPr lang="en-US" sz="1100" kern="1200" dirty="0"/>
        </a:p>
      </dsp:txBody>
      <dsp:txXfrm rot="-5400000">
        <a:off x="2250567" y="4290003"/>
        <a:ext cx="3950103" cy="940993"/>
      </dsp:txXfrm>
    </dsp:sp>
    <dsp:sp modelId="{930AEF18-C826-4530-82D7-19FBF6FCBF47}">
      <dsp:nvSpPr>
        <dsp:cNvPr id="0" name=""/>
        <dsp:cNvSpPr/>
      </dsp:nvSpPr>
      <dsp:spPr>
        <a:xfrm>
          <a:off x="0" y="4108747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Basico</a:t>
          </a:r>
          <a:endParaRPr lang="en-US" sz="2500" kern="1200" dirty="0"/>
        </a:p>
      </dsp:txBody>
      <dsp:txXfrm>
        <a:off x="63632" y="4172379"/>
        <a:ext cx="2123303" cy="1176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DCD7-CC22-4227-8986-D17176287DF3}">
      <dsp:nvSpPr>
        <dsp:cNvPr id="0" name=""/>
        <dsp:cNvSpPr/>
      </dsp:nvSpPr>
      <dsp:spPr>
        <a:xfrm rot="5400000">
          <a:off x="3729669" y="-1346041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Herramientas</a:t>
          </a:r>
          <a:r>
            <a:rPr lang="en-US" sz="1100" kern="1200"/>
            <a:t> de </a:t>
          </a:r>
          <a:r>
            <a:rPr lang="en-US" sz="1100" kern="1200" err="1"/>
            <a:t>monitorización</a:t>
          </a:r>
          <a:r>
            <a:rPr lang="en-US" sz="1100" kern="1200"/>
            <a:t> </a:t>
          </a:r>
          <a:r>
            <a:rPr lang="en-US" sz="1100" kern="1200" err="1"/>
            <a:t>en</a:t>
          </a:r>
          <a:r>
            <a:rPr lang="en-US" sz="1100" kern="1200"/>
            <a:t> </a:t>
          </a:r>
          <a:r>
            <a:rPr lang="en-US" sz="1100" kern="1200" err="1"/>
            <a:t>todos</a:t>
          </a:r>
          <a:r>
            <a:rPr lang="en-US" sz="1100" kern="1200"/>
            <a:t> los </a:t>
          </a:r>
          <a:r>
            <a:rPr lang="en-US" sz="1100" kern="1200" err="1"/>
            <a:t>escenarios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Procesos</a:t>
          </a:r>
          <a:r>
            <a:rPr lang="en-US" sz="1100" kern="1200"/>
            <a:t> </a:t>
          </a:r>
          <a:r>
            <a:rPr lang="en-US" sz="1100" kern="1200" err="1"/>
            <a:t>definidos</a:t>
          </a:r>
          <a:r>
            <a:rPr lang="en-US" sz="1100" kern="1200"/>
            <a:t> y </a:t>
          </a:r>
          <a:r>
            <a:rPr lang="en-US" sz="1100" kern="1200" err="1"/>
            <a:t>repetidos</a:t>
          </a:r>
          <a:r>
            <a:rPr lang="en-US" sz="1100" kern="1200"/>
            <a:t> </a:t>
          </a:r>
          <a:r>
            <a:rPr lang="en-US" sz="1100" kern="1200" err="1"/>
            <a:t>en</a:t>
          </a:r>
          <a:r>
            <a:rPr lang="en-US" sz="1100" kern="1200"/>
            <a:t> </a:t>
          </a:r>
          <a:r>
            <a:rPr lang="en-US" sz="1100" kern="1200" err="1"/>
            <a:t>diferentes</a:t>
          </a:r>
          <a:r>
            <a:rPr lang="en-US" sz="1100" kern="1200"/>
            <a:t> </a:t>
          </a:r>
          <a:r>
            <a:rPr lang="en-US" sz="1100" kern="1200" err="1"/>
            <a:t>escenarios</a:t>
          </a:r>
          <a:r>
            <a:rPr lang="en-US" sz="1100" kern="1200"/>
            <a:t> y </a:t>
          </a:r>
          <a:r>
            <a:rPr lang="en-US" sz="1100" kern="1200" err="1"/>
            <a:t>entornos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Existen </a:t>
          </a:r>
          <a:r>
            <a:rPr lang="en-US" sz="1100" kern="1200" err="1"/>
            <a:t>procesos</a:t>
          </a:r>
          <a:r>
            <a:rPr lang="en-US" sz="1100" kern="1200"/>
            <a:t> </a:t>
          </a:r>
          <a:r>
            <a:rPr lang="en-US" sz="1100" kern="1200" err="1"/>
            <a:t>definidos</a:t>
          </a:r>
          <a:r>
            <a:rPr lang="en-US" sz="1100" kern="1200"/>
            <a:t> y </a:t>
          </a:r>
          <a:r>
            <a:rPr lang="en-US" sz="1100" kern="1200" err="1"/>
            <a:t>documentados</a:t>
          </a:r>
          <a:endParaRPr lang="en-US" sz="1100" kern="1200"/>
        </a:p>
      </dsp:txBody>
      <dsp:txXfrm rot="-5400000">
        <a:off x="2250567" y="183966"/>
        <a:ext cx="3950103" cy="940993"/>
      </dsp:txXfrm>
    </dsp:sp>
    <dsp:sp modelId="{1096A3AA-4A33-4A6F-A458-CC5287D6ACD3}">
      <dsp:nvSpPr>
        <dsp:cNvPr id="0" name=""/>
        <dsp:cNvSpPr/>
      </dsp:nvSpPr>
      <dsp:spPr>
        <a:xfrm>
          <a:off x="0" y="2710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Gestionado</a:t>
          </a:r>
          <a:endParaRPr lang="en-US" sz="2500" kern="1200"/>
        </a:p>
      </dsp:txBody>
      <dsp:txXfrm>
        <a:off x="63632" y="66342"/>
        <a:ext cx="2123303" cy="1176240"/>
      </dsp:txXfrm>
    </dsp:sp>
    <dsp:sp modelId="{3A6317E6-3B4E-42C6-9702-D38224217C0F}">
      <dsp:nvSpPr>
        <dsp:cNvPr id="0" name=""/>
        <dsp:cNvSpPr/>
      </dsp:nvSpPr>
      <dsp:spPr>
        <a:xfrm rot="5400000">
          <a:off x="3729669" y="22637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Existen</a:t>
          </a:r>
          <a:r>
            <a:rPr lang="en-US" sz="1100" kern="1200"/>
            <a:t> </a:t>
          </a:r>
          <a:r>
            <a:rPr lang="en-US" sz="1100" kern="1200" err="1"/>
            <a:t>ciertos</a:t>
          </a:r>
          <a:r>
            <a:rPr lang="en-US" sz="1100" kern="1200"/>
            <a:t> </a:t>
          </a:r>
          <a:r>
            <a:rPr lang="en-US" sz="1100" kern="1200" err="1"/>
            <a:t>perfiles</a:t>
          </a:r>
          <a:r>
            <a:rPr lang="en-US" sz="1100" kern="1200"/>
            <a:t> cross entre </a:t>
          </a:r>
          <a:r>
            <a:rPr lang="en-US" sz="1100" kern="1200" err="1"/>
            <a:t>equipos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Equipos</a:t>
          </a:r>
          <a:r>
            <a:rPr lang="en-US" sz="1100" kern="1200"/>
            <a:t> </a:t>
          </a:r>
          <a:r>
            <a:rPr lang="en-US" sz="1100" kern="1200" err="1"/>
            <a:t>autonomos</a:t>
          </a:r>
          <a:r>
            <a:rPr lang="en-US" sz="1100" kern="1200"/>
            <a:t> que </a:t>
          </a:r>
          <a:r>
            <a:rPr lang="en-US" sz="1100" kern="1200" err="1"/>
            <a:t>siguen</a:t>
          </a:r>
          <a:r>
            <a:rPr lang="en-US" sz="1100" kern="1200"/>
            <a:t> </a:t>
          </a:r>
          <a:r>
            <a:rPr lang="en-US" sz="1100" kern="1200" err="1"/>
            <a:t>metodología</a:t>
          </a:r>
          <a:r>
            <a:rPr lang="en-US" sz="1100" kern="1200"/>
            <a:t> </a:t>
          </a:r>
          <a:r>
            <a:rPr lang="en-US" sz="1100" kern="1200" err="1"/>
            <a:t>comun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Herramientas</a:t>
          </a:r>
          <a:r>
            <a:rPr lang="en-US" sz="1100" kern="1200"/>
            <a:t> y </a:t>
          </a:r>
          <a:r>
            <a:rPr lang="en-US" sz="1100" kern="1200" err="1"/>
            <a:t>procesos</a:t>
          </a:r>
          <a:r>
            <a:rPr lang="en-US" sz="1100" kern="1200"/>
            <a:t> </a:t>
          </a:r>
          <a:r>
            <a:rPr lang="en-US" sz="1100" kern="1200" err="1"/>
            <a:t>identificados</a:t>
          </a:r>
          <a:r>
            <a:rPr lang="en-US" sz="1100" kern="1200"/>
            <a:t> </a:t>
          </a:r>
        </a:p>
      </dsp:txBody>
      <dsp:txXfrm rot="-5400000">
        <a:off x="2250567" y="1552645"/>
        <a:ext cx="3950103" cy="940993"/>
      </dsp:txXfrm>
    </dsp:sp>
    <dsp:sp modelId="{8CDF637A-A74A-461D-B42D-BD5EA1729A4A}">
      <dsp:nvSpPr>
        <dsp:cNvPr id="0" name=""/>
        <dsp:cNvSpPr/>
      </dsp:nvSpPr>
      <dsp:spPr>
        <a:xfrm>
          <a:off x="0" y="1371389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Definido</a:t>
          </a:r>
          <a:endParaRPr lang="en-US" sz="2500" kern="1200"/>
        </a:p>
      </dsp:txBody>
      <dsp:txXfrm>
        <a:off x="63632" y="1435021"/>
        <a:ext cx="2123303" cy="1176240"/>
      </dsp:txXfrm>
    </dsp:sp>
    <dsp:sp modelId="{4F6F10CA-0283-442B-A9ED-8585EDD72323}">
      <dsp:nvSpPr>
        <dsp:cNvPr id="0" name=""/>
        <dsp:cNvSpPr/>
      </dsp:nvSpPr>
      <dsp:spPr>
        <a:xfrm rot="5400000">
          <a:off x="3729669" y="1391316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Cada</a:t>
          </a:r>
          <a:r>
            <a:rPr lang="en-US" sz="1100" kern="1200"/>
            <a:t> </a:t>
          </a:r>
          <a:r>
            <a:rPr lang="en-US" sz="1100" kern="1200" err="1"/>
            <a:t>equipo</a:t>
          </a:r>
          <a:r>
            <a:rPr lang="en-US" sz="1100" kern="1200"/>
            <a:t> </a:t>
          </a:r>
          <a:r>
            <a:rPr lang="en-US" sz="1100" kern="1200" err="1"/>
            <a:t>gestiona</a:t>
          </a:r>
          <a:r>
            <a:rPr lang="en-US" sz="1100" kern="1200"/>
            <a:t> sus </a:t>
          </a:r>
          <a:r>
            <a:rPr lang="en-US" sz="1100" kern="1200" err="1"/>
            <a:t>tareas</a:t>
          </a:r>
          <a:r>
            <a:rPr lang="en-US" sz="1100" kern="1200"/>
            <a:t> </a:t>
          </a:r>
          <a:r>
            <a:rPr lang="en-US" sz="1100" kern="1200" err="1"/>
            <a:t>pero</a:t>
          </a:r>
          <a:r>
            <a:rPr lang="en-US" sz="1100" kern="1200"/>
            <a:t>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Los </a:t>
          </a:r>
          <a:r>
            <a:rPr lang="en-US" sz="1100" kern="1200" err="1"/>
            <a:t>equipos</a:t>
          </a:r>
          <a:r>
            <a:rPr lang="en-US" sz="1100" kern="1200"/>
            <a:t> </a:t>
          </a:r>
          <a:r>
            <a:rPr lang="en-US" sz="1100" kern="1200" err="1"/>
            <a:t>tienen</a:t>
          </a:r>
          <a:r>
            <a:rPr lang="en-US" sz="1100" kern="1200"/>
            <a:t> </a:t>
          </a:r>
          <a:r>
            <a:rPr lang="en-US" sz="1100" kern="1200" err="1"/>
            <a:t>algunos</a:t>
          </a:r>
          <a:r>
            <a:rPr lang="en-US" sz="1100" kern="1200"/>
            <a:t> </a:t>
          </a:r>
          <a:r>
            <a:rPr lang="en-US" sz="1100" kern="1200" err="1"/>
            <a:t>procesos</a:t>
          </a:r>
          <a:r>
            <a:rPr lang="en-US" sz="1100" kern="1200"/>
            <a:t> cross </a:t>
          </a:r>
          <a:r>
            <a:rPr lang="en-US" sz="1100" kern="1200" err="1"/>
            <a:t>definidos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Existen</a:t>
          </a:r>
          <a:r>
            <a:rPr lang="en-US" sz="1100" kern="1200"/>
            <a:t> </a:t>
          </a:r>
          <a:r>
            <a:rPr lang="en-US" sz="1100" kern="1200" err="1"/>
            <a:t>algunos</a:t>
          </a:r>
          <a:r>
            <a:rPr lang="en-US" sz="1100" kern="1200"/>
            <a:t> </a:t>
          </a:r>
          <a:r>
            <a:rPr lang="en-US" sz="1100" kern="1200" err="1"/>
            <a:t>procesos</a:t>
          </a:r>
          <a:r>
            <a:rPr lang="en-US" sz="1100" kern="1200"/>
            <a:t> </a:t>
          </a:r>
          <a:r>
            <a:rPr lang="en-US" sz="1100" kern="1200" err="1"/>
            <a:t>automaticos</a:t>
          </a:r>
          <a:r>
            <a:rPr lang="en-US" sz="1100" kern="1200"/>
            <a:t> </a:t>
          </a:r>
          <a:r>
            <a:rPr lang="en-US" sz="1100" kern="1200" err="1"/>
            <a:t>en</a:t>
          </a:r>
          <a:r>
            <a:rPr lang="en-US" sz="1100" kern="1200"/>
            <a:t> el </a:t>
          </a:r>
          <a:r>
            <a:rPr lang="en-US" sz="1100" kern="1200" err="1"/>
            <a:t>camino</a:t>
          </a:r>
          <a:r>
            <a:rPr lang="en-US" sz="1100" kern="1200"/>
            <a:t> a </a:t>
          </a:r>
          <a:r>
            <a:rPr lang="en-US" sz="1100" kern="1200" err="1"/>
            <a:t>producción</a:t>
          </a:r>
          <a:endParaRPr lang="en-US" sz="1100" kern="1200"/>
        </a:p>
      </dsp:txBody>
      <dsp:txXfrm rot="-5400000">
        <a:off x="2250567" y="2921324"/>
        <a:ext cx="3950103" cy="940993"/>
      </dsp:txXfrm>
    </dsp:sp>
    <dsp:sp modelId="{3D202BBA-7D7F-41A1-9F00-6D85DC863661}">
      <dsp:nvSpPr>
        <dsp:cNvPr id="0" name=""/>
        <dsp:cNvSpPr/>
      </dsp:nvSpPr>
      <dsp:spPr>
        <a:xfrm>
          <a:off x="0" y="2740068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Repetible</a:t>
          </a:r>
          <a:r>
            <a:rPr lang="en-US" sz="2500" kern="1200"/>
            <a:t>	</a:t>
          </a:r>
        </a:p>
      </dsp:txBody>
      <dsp:txXfrm>
        <a:off x="63632" y="2803700"/>
        <a:ext cx="2123303" cy="1176240"/>
      </dsp:txXfrm>
    </dsp:sp>
    <dsp:sp modelId="{0DE4BF68-83F4-45A5-96C7-52392F631DBB}">
      <dsp:nvSpPr>
        <dsp:cNvPr id="0" name=""/>
        <dsp:cNvSpPr/>
      </dsp:nvSpPr>
      <dsp:spPr>
        <a:xfrm rot="5400000">
          <a:off x="3729669" y="2759995"/>
          <a:ext cx="1042803" cy="400100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Los </a:t>
          </a:r>
          <a:r>
            <a:rPr lang="en-US" sz="1100" kern="1200" err="1"/>
            <a:t>equipos</a:t>
          </a:r>
          <a:r>
            <a:rPr lang="en-US" sz="1100" kern="1200"/>
            <a:t> </a:t>
          </a:r>
          <a:r>
            <a:rPr lang="en-US" sz="1100" kern="1200" err="1"/>
            <a:t>trabajan</a:t>
          </a:r>
          <a:r>
            <a:rPr lang="en-US" sz="1100" kern="1200"/>
            <a:t> </a:t>
          </a:r>
          <a:r>
            <a:rPr lang="en-US" sz="1100" kern="1200" err="1"/>
            <a:t>en</a:t>
          </a:r>
          <a:r>
            <a:rPr lang="en-US" sz="1100" kern="1200"/>
            <a:t> silos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Largos </a:t>
          </a:r>
          <a:r>
            <a:rPr lang="en-US" sz="1100" kern="1200" err="1"/>
            <a:t>tiempos</a:t>
          </a:r>
          <a:r>
            <a:rPr lang="en-US" sz="1100" kern="1200"/>
            <a:t> para el </a:t>
          </a:r>
          <a:r>
            <a:rPr lang="en-US" sz="1100" kern="1200" err="1"/>
            <a:t>paso</a:t>
          </a:r>
          <a:r>
            <a:rPr lang="en-US" sz="1100" kern="1200"/>
            <a:t> a </a:t>
          </a:r>
          <a:r>
            <a:rPr lang="en-US" sz="1100" kern="1200" err="1"/>
            <a:t>producción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Deployment manuals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/>
            <a:t>Cada</a:t>
          </a:r>
          <a:r>
            <a:rPr lang="en-US" sz="1100" kern="1200"/>
            <a:t> </a:t>
          </a:r>
          <a:r>
            <a:rPr lang="en-US" sz="1100" kern="1200" err="1"/>
            <a:t>equipo</a:t>
          </a:r>
          <a:r>
            <a:rPr lang="en-US" sz="1100" kern="1200"/>
            <a:t> </a:t>
          </a:r>
          <a:r>
            <a:rPr lang="en-US" sz="1100" kern="1200" err="1"/>
            <a:t>gestiona</a:t>
          </a:r>
          <a:r>
            <a:rPr lang="en-US" sz="1100" kern="1200"/>
            <a:t> sus </a:t>
          </a:r>
          <a:r>
            <a:rPr lang="en-US" sz="1100" kern="1200" err="1"/>
            <a:t>propias</a:t>
          </a:r>
          <a:r>
            <a:rPr lang="en-US" sz="1100" kern="1200"/>
            <a:t> </a:t>
          </a:r>
          <a:r>
            <a:rPr lang="en-US" sz="1100" kern="1200" err="1"/>
            <a:t>prioridades</a:t>
          </a:r>
          <a:endParaRPr lang="en-US" sz="1100" kern="1200"/>
        </a:p>
      </dsp:txBody>
      <dsp:txXfrm rot="-5400000">
        <a:off x="2250567" y="4290003"/>
        <a:ext cx="3950103" cy="940993"/>
      </dsp:txXfrm>
    </dsp:sp>
    <dsp:sp modelId="{930AEF18-C826-4530-82D7-19FBF6FCBF47}">
      <dsp:nvSpPr>
        <dsp:cNvPr id="0" name=""/>
        <dsp:cNvSpPr/>
      </dsp:nvSpPr>
      <dsp:spPr>
        <a:xfrm>
          <a:off x="0" y="4108747"/>
          <a:ext cx="2250567" cy="13035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Basico</a:t>
          </a:r>
          <a:endParaRPr lang="en-US" sz="2500" kern="1200"/>
        </a:p>
      </dsp:txBody>
      <dsp:txXfrm>
        <a:off x="63632" y="4172379"/>
        <a:ext cx="2123303" cy="1176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F86AA-4B06-4A10-AB39-AEE465ACD5A2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FC038-C2D5-4FFD-BD87-C322B2C0D1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55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FA792-FC97-4CFB-9A35-AFF36D76148D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354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1D0B-98D2-42AE-8BBE-5FE74DDC1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59BDB-DE9C-4F0A-92A0-0BEEABFE8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12E6-06BA-4E33-94B6-98B0C590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DDCF2-B07B-48DA-8827-9F0B25DD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AED4-D910-410B-9B8E-906C32FD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540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8B1A-CA5D-4784-9A55-69B5A404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967D8-9F04-4899-BFD1-448B815FB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CE5B1-7313-4C55-8FD8-2FDAE12D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2AAA-F5B0-4FC9-ADBB-2549FD64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D959B-3AB4-4BAB-83E3-073B3EDA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87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2DF51-D9CE-49E9-9702-E3C8B51AC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559C6-7042-403A-8AAE-5572BDA61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439F-FB8E-4995-8C8E-61BC91A6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4CC9-32EE-4EE5-82B9-64C4425A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F50E-909A-403F-841A-CD85A93E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343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 userDrawn="1"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7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1"/>
            <a:ext cx="12192000" cy="18288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65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29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18288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05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8288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69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8288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5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1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3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CBE8-4FF7-428F-9055-5D8FF696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AA04-1D44-4379-8E03-6ECB7AB4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3DBFD-E88A-4410-8523-5D114E80E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E75D6-5976-49A5-929E-18D3D1B1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DB8AD-0DB0-4EBC-BA5E-E99E8C0B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9494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07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38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11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9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1032538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1181910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1031953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2C4DBCD-96F4-4F40-AA24-67E00E13434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200885" y="3875887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EE715D-75E9-4011-9126-6AEEF4257323}"/>
              </a:ext>
            </a:extLst>
          </p:cNvPr>
          <p:cNvSpPr txBox="1">
            <a:spLocks/>
          </p:cNvSpPr>
          <p:nvPr userDrawn="1"/>
        </p:nvSpPr>
        <p:spPr>
          <a:xfrm>
            <a:off x="1417090" y="4025259"/>
            <a:ext cx="4382521" cy="200778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978A935-EA33-45B5-A249-5E4CBD57D1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6001" y="3875302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881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1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043778"/>
          </a:solidFill>
          <a:ln>
            <a:solidFill>
              <a:srgbClr val="043778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>
            <a:lvl1pPr>
              <a:buClr>
                <a:srgbClr val="043778"/>
              </a:buClr>
              <a:defRPr/>
            </a:lvl1pPr>
            <a:lvl2pPr>
              <a:buClr>
                <a:srgbClr val="043778"/>
              </a:buClr>
              <a:defRPr/>
            </a:lvl2pPr>
            <a:lvl3pPr>
              <a:buClr>
                <a:srgbClr val="043778"/>
              </a:buClr>
              <a:defRPr/>
            </a:lvl3pPr>
            <a:lvl4pPr>
              <a:buClr>
                <a:srgbClr val="043778"/>
              </a:buClr>
              <a:defRPr/>
            </a:lvl4pPr>
            <a:lvl5pPr>
              <a:buClr>
                <a:srgbClr val="04377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96E2-91C2-414A-8C8D-320FDCC3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6B93-E16D-4883-93FE-E8E959D1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00DE-CBB7-4BDB-BB82-599F9F72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49D04-4CDC-4D22-8026-0F67E369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3C87-106F-4243-8E7D-0C6E91E2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441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2C55-9A1D-4F3F-833C-BCEF42F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A951-D1BD-4E85-80CF-5AB39D2FD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CEAC-56CF-4CC9-A4E6-05A33C7A8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BF6DA-9E4D-4BA1-99EB-FF6889B3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E5525-9469-42F0-994D-F6F9DCB1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EF3C1-70CF-4BB5-96B1-F36B743D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894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AE94-6E3C-4FEE-AC2F-0A1B59CA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058B-8D46-44F7-80CF-CE66C5120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6FA7-8837-4787-8A79-3957EF2E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188E9-73DA-4CD5-8B33-A0A0CD36A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99AA5-CCA8-4F81-9C2B-BD8A11860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C5721-4BC6-4BEB-95A1-D6BC3C4D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660CF-5D56-4780-9D50-17F343A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91B13-A6E7-408F-9D25-63864455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516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5BBF-3229-4EFA-B0D9-6D813F3E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EDDF9-4865-46DA-9D1F-537AAADC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331F8-F668-499B-A076-5A80FD68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22A0B-7A7D-4E6E-8622-052C2A6E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880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636B3-0ABB-417B-8B9D-9F5580E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089EB-B370-468A-95CB-3BB2AA7F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21BFB-C233-4BE3-9DF6-B7758EEF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021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3591-C002-4754-B81D-BD77DBC5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CEF7-9264-454F-BAA9-284E789B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6AD7A-38A5-44F1-9E29-3632DB22D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AD173-7203-42CA-8C18-A53975F7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5087E-927D-4B1A-BBC2-E54C2BB6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85604-FC15-4193-BC95-621C0A27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631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99AA-CEF1-4DBD-A1C1-6F8A9F2C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3A30D-F594-43D6-948F-0274145C3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26B1C-554A-441C-A861-70F75E54E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63C9B-BA8B-4AF2-9B06-C6FEBFC9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D7F8B-33BE-44DB-AA17-B390E711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34C0E-0498-4091-A2A5-41066941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909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62E4A-EE23-4CEE-BAAD-2FEABA45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B74D-2404-44B2-A95A-D4D4E21A7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A53F-0E53-4DED-A1AF-070372DB1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20F3-2363-452C-815B-349841A264B0}" type="datetimeFigureOut">
              <a:rPr lang="es-ES_tradnl" smtClean="0"/>
              <a:t>16/06/2019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D72E1-0BEA-4721-8B81-21F6FEB29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B76F3-3A6E-409A-8461-BABAA510C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CF1E6-E31E-4F6C-A82B-92548E012F1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483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233" y="447188"/>
            <a:ext cx="1139525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233" y="1543113"/>
            <a:ext cx="11395253" cy="46057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627045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98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3" r:id="rId14"/>
    <p:sldLayoutId id="2147483674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t d'imatges de avengers">
            <a:extLst>
              <a:ext uri="{FF2B5EF4-FFF2-40B4-BE49-F238E27FC236}">
                <a16:creationId xmlns:a16="http://schemas.microsoft.com/office/drawing/2014/main" id="{92B2A14A-1734-4869-9DE0-CBE19BA0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r="3154" b="-1"/>
          <a:stretch/>
        </p:blipFill>
        <p:spPr bwMode="auto"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t d'imatges de kubernetes png">
            <a:extLst>
              <a:ext uri="{FF2B5EF4-FFF2-40B4-BE49-F238E27FC236}">
                <a16:creationId xmlns:a16="http://schemas.microsoft.com/office/drawing/2014/main" id="{CC6D33FE-0E17-4F7A-96BA-E80028B4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113" y="247650"/>
            <a:ext cx="2722689" cy="26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89315-189A-4C10-9223-613D2097350D}"/>
              </a:ext>
            </a:extLst>
          </p:cNvPr>
          <p:cNvSpPr/>
          <p:nvPr/>
        </p:nvSpPr>
        <p:spPr>
          <a:xfrm>
            <a:off x="5637436" y="3820442"/>
            <a:ext cx="66776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>
                  <a:solidFill>
                    <a:srgbClr val="FFFFCC"/>
                  </a:solidFill>
                </a:ln>
                <a:solidFill>
                  <a:srgbClr val="F6F5F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ENDGAME</a:t>
            </a:r>
          </a:p>
        </p:txBody>
      </p:sp>
    </p:spTree>
    <p:extLst>
      <p:ext uri="{BB962C8B-B14F-4D97-AF65-F5344CB8AC3E}">
        <p14:creationId xmlns:p14="http://schemas.microsoft.com/office/powerpoint/2010/main" val="294045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3B6F5-5E3F-4476-9C04-1262C9C9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AD2919-1A1D-4592-9914-08D9CAD21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dirty="0" err="1"/>
              <a:t>Empowerment</a:t>
            </a:r>
            <a:r>
              <a:rPr lang="es-ES_tradnl" dirty="0"/>
              <a:t> &amp; </a:t>
            </a:r>
            <a:r>
              <a:rPr lang="es-ES_tradnl" dirty="0" err="1"/>
              <a:t>responsability</a:t>
            </a:r>
            <a:endParaRPr lang="en-US" dirty="0"/>
          </a:p>
          <a:p>
            <a:pPr lvl="1"/>
            <a:r>
              <a:rPr lang="en-US" dirty="0" err="1"/>
              <a:t>Escalado</a:t>
            </a:r>
            <a:r>
              <a:rPr lang="en-US" dirty="0"/>
              <a:t> de </a:t>
            </a:r>
            <a:r>
              <a:rPr lang="en-US" dirty="0" err="1"/>
              <a:t>situaciones</a:t>
            </a:r>
            <a:r>
              <a:rPr lang="en-US" dirty="0"/>
              <a:t> cross y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sistemicos</a:t>
            </a:r>
            <a:r>
              <a:rPr lang="en-US" dirty="0"/>
              <a:t> </a:t>
            </a:r>
          </a:p>
          <a:p>
            <a:endParaRPr lang="en-US" dirty="0"/>
          </a:p>
          <a:p>
            <a:pPr lvl="0"/>
            <a:r>
              <a:rPr lang="es-ES_tradnl" dirty="0"/>
              <a:t>Foco en calidad </a:t>
            </a:r>
            <a:endParaRPr lang="en-US" dirty="0"/>
          </a:p>
          <a:p>
            <a:pPr marL="0" indent="0">
              <a:buNone/>
            </a:pPr>
            <a:r>
              <a:rPr lang="es-ES_tradnl" dirty="0"/>
              <a:t> </a:t>
            </a:r>
            <a:endParaRPr lang="en-US" dirty="0"/>
          </a:p>
          <a:p>
            <a:pPr lvl="0"/>
            <a:r>
              <a:rPr lang="es-ES_tradnl" dirty="0"/>
              <a:t>“La fama cuesta “</a:t>
            </a:r>
          </a:p>
          <a:p>
            <a:pPr lvl="1"/>
            <a:r>
              <a:rPr lang="es-ES_tradnl" dirty="0"/>
              <a:t> los resultados no son inmediatos, la calidad tiene un precio,  la automatización no es una ciencia exacta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1DEBFF-7035-4BB3-9815-1705D48780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541148"/>
              </p:ext>
            </p:extLst>
          </p:nvPr>
        </p:nvGraphicFramePr>
        <p:xfrm>
          <a:off x="1994264" y="2952206"/>
          <a:ext cx="2957164" cy="197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8BD415E9-3DB7-4A07-9A66-52B60C0BBF36}"/>
              </a:ext>
            </a:extLst>
          </p:cNvPr>
          <p:cNvSpPr/>
          <p:nvPr/>
        </p:nvSpPr>
        <p:spPr>
          <a:xfrm>
            <a:off x="838202" y="2654706"/>
            <a:ext cx="1748549" cy="227293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BOTTOM UP</a:t>
            </a:r>
          </a:p>
        </p:txBody>
      </p:sp>
    </p:spTree>
    <p:extLst>
      <p:ext uri="{BB962C8B-B14F-4D97-AF65-F5344CB8AC3E}">
        <p14:creationId xmlns:p14="http://schemas.microsoft.com/office/powerpoint/2010/main" val="147067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F56A58-10B2-440F-AF86-40F5B72A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DC13AA5-7690-4E3A-9E6E-B22AD948E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52948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67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F68BC-C03A-436D-8945-BCD43B97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ORGANIZACION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D8E268-A418-4E78-8082-2F0296CDF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_tradnl" dirty="0"/>
              <a:t>No todo el mundo es NETFLIX</a:t>
            </a:r>
          </a:p>
          <a:p>
            <a:endParaRPr lang="es-ES_tradnl" dirty="0"/>
          </a:p>
          <a:p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23D6BE7-EACA-4BDA-B996-88C517E24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134861"/>
              </p:ext>
            </p:extLst>
          </p:nvPr>
        </p:nvGraphicFramePr>
        <p:xfrm>
          <a:off x="4856163" y="446088"/>
          <a:ext cx="6251575" cy="541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14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531-DC61-46AE-B32C-32C5914B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FLUJO DE VALOR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00049-21A6-444B-B2FF-F7171A30E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239" y="2524363"/>
            <a:ext cx="3572055" cy="3129590"/>
          </a:xfrm>
        </p:spPr>
        <p:txBody>
          <a:bodyPr>
            <a:normAutofit/>
          </a:bodyPr>
          <a:lstStyle/>
          <a:p>
            <a:r>
              <a:rPr lang="es-ES_tradnl" dirty="0"/>
              <a:t>Formar un equipos multifuncionales</a:t>
            </a:r>
          </a:p>
          <a:p>
            <a:r>
              <a:rPr lang="es-ES_tradnl" dirty="0"/>
              <a:t>Los equipos detectan restricciones y cuellos de botella</a:t>
            </a:r>
          </a:p>
          <a:p>
            <a:r>
              <a:rPr lang="es-ES_tradnl" dirty="0"/>
              <a:t>Buscar puntos de mejoras, implementarlos y </a:t>
            </a:r>
            <a:r>
              <a:rPr lang="es-ES_tradnl" dirty="0" err="1"/>
              <a:t>validaors</a:t>
            </a:r>
            <a:r>
              <a:rPr lang="es-ES_tradnl" dirty="0"/>
              <a:t> </a:t>
            </a:r>
          </a:p>
          <a:p>
            <a:r>
              <a:rPr lang="en-US" dirty="0" err="1"/>
              <a:t>Empezar</a:t>
            </a:r>
            <a:r>
              <a:rPr lang="en-US" dirty="0"/>
              <a:t> con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peque;os</a:t>
            </a:r>
            <a:r>
              <a:rPr lang="en-US" dirty="0"/>
              <a:t> para </a:t>
            </a:r>
            <a:r>
              <a:rPr lang="en-US" dirty="0" err="1"/>
              <a:t>iterar</a:t>
            </a:r>
            <a:r>
              <a:rPr lang="en-US" dirty="0"/>
              <a:t> y </a:t>
            </a:r>
            <a:r>
              <a:rPr lang="en-US" dirty="0" err="1"/>
              <a:t>aumentar</a:t>
            </a:r>
            <a:r>
              <a:rPr lang="en-US" dirty="0"/>
              <a:t> el scope </a:t>
            </a:r>
          </a:p>
        </p:txBody>
      </p:sp>
      <p:pic>
        <p:nvPicPr>
          <p:cNvPr id="5" name="Content Placeholder 4" descr="https://itsvit.com/wp-content/uploads/2018/10/StateDevOps2018_5.jpg">
            <a:extLst>
              <a:ext uri="{FF2B5EF4-FFF2-40B4-BE49-F238E27FC236}">
                <a16:creationId xmlns:a16="http://schemas.microsoft.com/office/drawing/2014/main" id="{A421B43C-2462-48F2-AB94-AF8A3F08383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06"/>
          <a:stretch/>
        </p:blipFill>
        <p:spPr bwMode="auto">
          <a:xfrm>
            <a:off x="4695825" y="1577476"/>
            <a:ext cx="7773988" cy="37030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1AA275-8F24-4D9A-A06C-E63921324246}"/>
              </a:ext>
            </a:extLst>
          </p:cNvPr>
          <p:cNvSpPr/>
          <p:nvPr/>
        </p:nvSpPr>
        <p:spPr>
          <a:xfrm>
            <a:off x="4946901" y="4162237"/>
            <a:ext cx="1453058" cy="6073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68B48-BB75-4D6F-A042-77483D003706}"/>
              </a:ext>
            </a:extLst>
          </p:cNvPr>
          <p:cNvSpPr/>
          <p:nvPr/>
        </p:nvSpPr>
        <p:spPr>
          <a:xfrm>
            <a:off x="6141925" y="3428999"/>
            <a:ext cx="1168597" cy="484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73EAC-A157-4D0F-8A53-5591727807A7}"/>
              </a:ext>
            </a:extLst>
          </p:cNvPr>
          <p:cNvSpPr/>
          <p:nvPr/>
        </p:nvSpPr>
        <p:spPr>
          <a:xfrm>
            <a:off x="7559229" y="4237382"/>
            <a:ext cx="1383865" cy="822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A906D-5645-42F7-A87C-73ADA7977209}"/>
              </a:ext>
            </a:extLst>
          </p:cNvPr>
          <p:cNvSpPr/>
          <p:nvPr/>
        </p:nvSpPr>
        <p:spPr>
          <a:xfrm>
            <a:off x="8943095" y="3340848"/>
            <a:ext cx="1576470" cy="9046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15790-ADE5-43A7-8A3A-4D32B054F89A}"/>
              </a:ext>
            </a:extLst>
          </p:cNvPr>
          <p:cNvSpPr/>
          <p:nvPr/>
        </p:nvSpPr>
        <p:spPr>
          <a:xfrm>
            <a:off x="10409742" y="2524363"/>
            <a:ext cx="1730472" cy="9046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531-DC61-46AE-B32C-32C5914B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HERRAMIENTAS 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FD7AF0-7A28-45BC-838E-C499A6FD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4"/>
          <a:stretch/>
        </p:blipFill>
        <p:spPr>
          <a:xfrm>
            <a:off x="2105025" y="2260738"/>
            <a:ext cx="8687675" cy="3698958"/>
          </a:xfrm>
        </p:spPr>
      </p:pic>
    </p:spTree>
    <p:extLst>
      <p:ext uri="{BB962C8B-B14F-4D97-AF65-F5344CB8AC3E}">
        <p14:creationId xmlns:p14="http://schemas.microsoft.com/office/powerpoint/2010/main" val="55892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531-DC61-46AE-B32C-32C5914B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387E-FECA-4AB0-96B4-3103A2E05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3884" y="4325143"/>
            <a:ext cx="4565649" cy="1913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AC753-0F28-46FB-93C6-2A30E9B81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Tiempo medio hasta la producción</a:t>
            </a:r>
          </a:p>
          <a:p>
            <a:endParaRPr lang="en-US" dirty="0"/>
          </a:p>
          <a:p>
            <a:r>
              <a:rPr lang="es-ES_tradnl" dirty="0"/>
              <a:t>Velocidad de implementación</a:t>
            </a:r>
          </a:p>
          <a:p>
            <a:endParaRPr lang="en-US" dirty="0"/>
          </a:p>
          <a:p>
            <a:r>
              <a:rPr lang="es-ES_tradnl" dirty="0"/>
              <a:t>Tiempo de entrega promedio</a:t>
            </a:r>
            <a:endParaRPr lang="en-US" dirty="0"/>
          </a:p>
          <a:p>
            <a:endParaRPr lang="es-ES_tradnl" dirty="0"/>
          </a:p>
          <a:p>
            <a:pPr lvl="0"/>
            <a:r>
              <a:rPr lang="es-ES_tradnl" dirty="0"/>
              <a:t>Tasa de fallos de producción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FE7A08-C2B2-47FC-A016-8D60E6F7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CASE</a:t>
            </a:r>
          </a:p>
        </p:txBody>
      </p:sp>
      <p:pic>
        <p:nvPicPr>
          <p:cNvPr id="3" name="Picture 2" descr="A picture containing sky, bird&#10;&#10;Description automatically generated">
            <a:extLst>
              <a:ext uri="{FF2B5EF4-FFF2-40B4-BE49-F238E27FC236}">
                <a16:creationId xmlns:a16="http://schemas.microsoft.com/office/drawing/2014/main" id="{5F3BA15A-971A-47FD-A4B6-8B6F74D99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12" y="2076331"/>
            <a:ext cx="8797867" cy="4611785"/>
          </a:xfrm>
          <a:prstGeom prst="rect">
            <a:avLst/>
          </a:prstGeom>
        </p:spPr>
      </p:pic>
      <p:pic>
        <p:nvPicPr>
          <p:cNvPr id="1026" name="Picture 2" descr="Resultat d'imatges de kubernetes">
            <a:extLst>
              <a:ext uri="{FF2B5EF4-FFF2-40B4-BE49-F238E27FC236}">
                <a16:creationId xmlns:a16="http://schemas.microsoft.com/office/drawing/2014/main" id="{04A77368-8C30-4EFC-ACCF-F9CAAA33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72" y="3429000"/>
            <a:ext cx="385148" cy="3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6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F68BC-C03A-436D-8945-BCD43B97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ORGANIZACION</a:t>
            </a:r>
          </a:p>
        </p:txBody>
      </p:sp>
      <p:pic>
        <p:nvPicPr>
          <p:cNvPr id="7" name="Picture 6" descr="https://itsvit.com/wp-content/uploads/2018/10/StateDevOps2018_6.jpg">
            <a:extLst>
              <a:ext uri="{FF2B5EF4-FFF2-40B4-BE49-F238E27FC236}">
                <a16:creationId xmlns:a16="http://schemas.microsoft.com/office/drawing/2014/main" id="{45565A6B-F6CC-4675-94F9-D79C11FDB99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0" r="36813"/>
          <a:stretch/>
        </p:blipFill>
        <p:spPr bwMode="auto">
          <a:xfrm>
            <a:off x="1503589" y="2547687"/>
            <a:ext cx="2620736" cy="374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DCC193-455B-4E83-A038-BCE9B372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8425FB4A-9B2E-4A58-AB11-2FA8F4611A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046091"/>
              </p:ext>
            </p:extLst>
          </p:nvPr>
        </p:nvGraphicFramePr>
        <p:xfrm>
          <a:off x="4856163" y="446088"/>
          <a:ext cx="6251575" cy="541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A88A83-7111-4A9B-B34C-D0DC2976B5FE}"/>
              </a:ext>
            </a:extLst>
          </p:cNvPr>
          <p:cNvSpPr/>
          <p:nvPr/>
        </p:nvSpPr>
        <p:spPr>
          <a:xfrm>
            <a:off x="4772297" y="3141888"/>
            <a:ext cx="6444343" cy="1392011"/>
          </a:xfrm>
          <a:prstGeom prst="roundRect">
            <a:avLst/>
          </a:prstGeom>
          <a:noFill/>
          <a:ln w="57150" cap="flat" cmpd="sng" algn="ctr">
            <a:solidFill>
              <a:srgbClr val="5C5C5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1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531-DC61-46AE-B32C-32C5914B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FLUJO DE VALOR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00049-21A6-444B-B2FF-F7171A30E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FA873-5338-4A6F-817F-BC313021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El "time to market" es </a:t>
            </a:r>
            <a:r>
              <a:rPr lang="en-US" dirty="0" err="1"/>
              <a:t>uno</a:t>
            </a:r>
            <a:r>
              <a:rPr lang="en-US" dirty="0"/>
              <a:t> de los </a:t>
            </a:r>
            <a:r>
              <a:rPr lang="en-US" dirty="0" err="1"/>
              <a:t>objetivos</a:t>
            </a:r>
            <a:r>
              <a:rPr lang="en-US" dirty="0"/>
              <a:t> que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organización</a:t>
            </a:r>
            <a:r>
              <a:rPr lang="en-US" dirty="0"/>
              <a:t>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reducir</a:t>
            </a:r>
            <a:endParaRPr lang="en-US" dirty="0"/>
          </a:p>
          <a:p>
            <a:pPr marL="400050" lvl="1" indent="0" fontAlgn="ctr">
              <a:buNone/>
            </a:pPr>
            <a:r>
              <a:rPr lang="en-US" dirty="0"/>
              <a:t>Pero de que </a:t>
            </a:r>
            <a:r>
              <a:rPr lang="en-US" dirty="0" err="1"/>
              <a:t>sirve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software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de 1 sprint (2 </a:t>
            </a:r>
            <a:r>
              <a:rPr lang="en-US" dirty="0" err="1"/>
              <a:t>semanas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luego</a:t>
            </a:r>
            <a:r>
              <a:rPr lang="en-US" dirty="0"/>
              <a:t> se </a:t>
            </a:r>
            <a:r>
              <a:rPr lang="en-US" dirty="0" err="1"/>
              <a:t>necesitan</a:t>
            </a:r>
            <a:r>
              <a:rPr lang="en-US" dirty="0"/>
              <a:t> </a:t>
            </a:r>
            <a:r>
              <a:rPr lang="en-US" dirty="0" err="1"/>
              <a:t>semanas</a:t>
            </a:r>
            <a:r>
              <a:rPr lang="en-US" dirty="0"/>
              <a:t> para que el sprint </a:t>
            </a:r>
            <a:r>
              <a:rPr lang="en-US" dirty="0" err="1"/>
              <a:t>pase</a:t>
            </a:r>
            <a:r>
              <a:rPr lang="en-US" dirty="0"/>
              <a:t> por 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y entre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</a:t>
            </a:r>
            <a:r>
              <a:rPr lang="en-US" dirty="0" err="1"/>
              <a:t>políticas</a:t>
            </a:r>
            <a:r>
              <a:rPr lang="en-US" dirty="0"/>
              <a:t> </a:t>
            </a:r>
            <a:r>
              <a:rPr lang="en-US" dirty="0" err="1"/>
              <a:t>operativas</a:t>
            </a:r>
            <a:r>
              <a:rPr lang="en-US" dirty="0"/>
              <a:t> no </a:t>
            </a:r>
            <a:r>
              <a:rPr lang="en-US" dirty="0" err="1"/>
              <a:t>conocidas</a:t>
            </a:r>
            <a:r>
              <a:rPr lang="en-US" dirty="0"/>
              <a:t>,  </a:t>
            </a:r>
            <a:r>
              <a:rPr lang="en-US" dirty="0" err="1"/>
              <a:t>limitaciones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y/o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configuración</a:t>
            </a: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fontAlgn="ctr"/>
            <a:r>
              <a:rPr lang="en-US" dirty="0" err="1"/>
              <a:t>Pasos</a:t>
            </a:r>
            <a:r>
              <a:rPr lang="en-US" dirty="0"/>
              <a:t> a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sólo</a:t>
            </a:r>
            <a:r>
              <a:rPr lang="en-US" dirty="0"/>
              <a:t> 1 una </a:t>
            </a:r>
            <a:r>
              <a:rPr lang="en-US" dirty="0" err="1"/>
              <a:t>vez</a:t>
            </a:r>
            <a:r>
              <a:rPr lang="en-US" dirty="0"/>
              <a:t> al </a:t>
            </a:r>
            <a:r>
              <a:rPr lang="en-US" dirty="0" err="1"/>
              <a:t>mes</a:t>
            </a:r>
            <a:r>
              <a:rPr lang="en-US" dirty="0"/>
              <a:t>  </a:t>
            </a:r>
          </a:p>
          <a:p>
            <a:pPr fontAlgn="ctr"/>
            <a:r>
              <a:rPr lang="en-US" dirty="0" err="1"/>
              <a:t>Entornos</a:t>
            </a:r>
            <a:r>
              <a:rPr lang="en-US" dirty="0"/>
              <a:t> de test no </a:t>
            </a:r>
            <a:r>
              <a:rPr lang="en-US" dirty="0" err="1"/>
              <a:t>disponibles</a:t>
            </a:r>
            <a:r>
              <a:rPr lang="en-US" dirty="0"/>
              <a:t> o </a:t>
            </a:r>
            <a:r>
              <a:rPr lang="en-US" dirty="0" err="1"/>
              <a:t>reservados</a:t>
            </a:r>
            <a:r>
              <a:rPr lang="en-US" dirty="0"/>
              <a:t> por </a:t>
            </a:r>
            <a:r>
              <a:rPr lang="en-US" dirty="0" err="1"/>
              <a:t>otros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8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F531-DC61-46AE-B32C-32C5914B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HERRAMIENTAS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52F98E-31BF-4CE9-910A-697F7B6D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Empaquetado estandarizado para el software y sus dependencias</a:t>
            </a:r>
          </a:p>
          <a:p>
            <a:endParaRPr lang="es-ES" dirty="0"/>
          </a:p>
          <a:p>
            <a:r>
              <a:rPr lang="es-ES" dirty="0"/>
              <a:t>Aísla aplicaciones unas de otras</a:t>
            </a:r>
          </a:p>
          <a:p>
            <a:endParaRPr lang="es-ES" dirty="0"/>
          </a:p>
          <a:p>
            <a:r>
              <a:rPr lang="es-ES" dirty="0"/>
              <a:t>Comparten el mismo </a:t>
            </a:r>
            <a:r>
              <a:rPr lang="es-ES" dirty="0" err="1"/>
              <a:t>kernel</a:t>
            </a:r>
            <a:endParaRPr lang="es-ES" dirty="0"/>
          </a:p>
          <a:p>
            <a:endParaRPr lang="es-ES" dirty="0"/>
          </a:p>
          <a:p>
            <a:r>
              <a:rPr lang="es-ES" dirty="0"/>
              <a:t>Funciona en la mayoría de las distribuciones Linux</a:t>
            </a:r>
          </a:p>
          <a:p>
            <a:endParaRPr lang="es-ES" dirty="0"/>
          </a:p>
          <a:p>
            <a:r>
              <a:rPr lang="es-ES" dirty="0"/>
              <a:t>Contenedores nativos en Windows Server 2016</a:t>
            </a:r>
          </a:p>
          <a:p>
            <a:endParaRPr lang="en-US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B055120-43DD-4082-BA53-8A75A0846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0" y="2366386"/>
            <a:ext cx="3548063" cy="3494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8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40A55-89D8-443F-A416-AB365F1A2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3468" y="4741948"/>
            <a:ext cx="6829520" cy="862031"/>
          </a:xfrm>
        </p:spPr>
        <p:txBody>
          <a:bodyPr>
            <a:normAutofit/>
          </a:bodyPr>
          <a:lstStyle/>
          <a:p>
            <a:pPr algn="l"/>
            <a:r>
              <a:rPr lang="es-ES" sz="4000">
                <a:solidFill>
                  <a:srgbClr val="FFFFFF"/>
                </a:solidFill>
              </a:rPr>
              <a:t>GRACIAS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8472D7-A0D8-42C3-AC71-769A512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6" y="387111"/>
            <a:ext cx="3797570" cy="18797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4BF10F-6E40-48B0-A92D-477829844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3" y="2422097"/>
            <a:ext cx="3712082" cy="20138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E672CD-F1D3-45F2-961A-56725E2E2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9" y="816443"/>
            <a:ext cx="3793472" cy="312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37621C-73AF-4395-B06B-ACDF1A861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76" y="1337696"/>
            <a:ext cx="3797984" cy="20793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D0A121-B762-4488-AA44-91E797D3E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5" y="4284555"/>
            <a:ext cx="3775683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3CA23-8466-49ED-8A60-0AEBAD7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Imágenes y contenedores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A92C7-6E67-474A-A291-96F86404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00" y="2296817"/>
            <a:ext cx="8405503" cy="38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C6069D-D9BB-4D02-9C73-7B426911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VM vs Contenedores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F5B6286A-C6E6-41B5-8D79-ED196024D8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332085"/>
            <a:ext cx="12607110" cy="35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69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9C046EB-9807-4D5D-AE40-0493F5B4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F0A845-3763-4AE4-94C9-576A5A94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Plataforma Open Source</a:t>
            </a:r>
          </a:p>
          <a:p>
            <a:endParaRPr lang="es-ES" dirty="0"/>
          </a:p>
          <a:p>
            <a:r>
              <a:rPr lang="es-ES" dirty="0"/>
              <a:t>Construir, almacenar y ejecutar aplicaciones </a:t>
            </a:r>
            <a:r>
              <a:rPr lang="es-ES" dirty="0" err="1"/>
              <a:t>distribuídas</a:t>
            </a:r>
            <a:endParaRPr lang="es-ES" dirty="0"/>
          </a:p>
          <a:p>
            <a:endParaRPr lang="es-ES" dirty="0"/>
          </a:p>
          <a:p>
            <a:r>
              <a:rPr lang="es-ES" dirty="0"/>
              <a:t>Ejecuta en la mayoría de distribuciones Linux, Windows y Mac OS usando un “Docker </a:t>
            </a:r>
            <a:r>
              <a:rPr lang="es-ES" dirty="0" err="1"/>
              <a:t>Engine</a:t>
            </a:r>
            <a:r>
              <a:rPr lang="es-ES" dirty="0"/>
              <a:t>”</a:t>
            </a:r>
          </a:p>
          <a:p>
            <a:endParaRPr lang="es-ES" dirty="0"/>
          </a:p>
          <a:p>
            <a:r>
              <a:rPr lang="es-ES" dirty="0"/>
              <a:t>Soportado por la mayoría de proveedores Cloud</a:t>
            </a:r>
            <a:endParaRPr lang="en-US" dirty="0"/>
          </a:p>
          <a:p>
            <a:endParaRPr lang="es-ES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498B11B1-3731-4AD3-A2CE-92BD98D6E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8899" y="3376246"/>
            <a:ext cx="2835659" cy="1668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013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6A5AD9-8136-4C3F-B23A-CE39592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Usando </a:t>
            </a:r>
            <a:r>
              <a:rPr lang="es-ES" dirty="0" err="1"/>
              <a:t>docker</a:t>
            </a: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DDE0F70-938F-4D1C-9C02-710286635A93}"/>
              </a:ext>
            </a:extLst>
          </p:cNvPr>
          <p:cNvSpPr/>
          <p:nvPr/>
        </p:nvSpPr>
        <p:spPr>
          <a:xfrm>
            <a:off x="1557747" y="3615470"/>
            <a:ext cx="3336539" cy="2862429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7F72A90-84E5-44BD-BD8B-AABB8D347218}"/>
              </a:ext>
            </a:extLst>
          </p:cNvPr>
          <p:cNvSpPr/>
          <p:nvPr/>
        </p:nvSpPr>
        <p:spPr>
          <a:xfrm>
            <a:off x="6604262" y="4360895"/>
            <a:ext cx="1418092" cy="596869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10AD8B5-854E-43A8-BA91-F8E715BCD257}"/>
              </a:ext>
            </a:extLst>
          </p:cNvPr>
          <p:cNvSpPr/>
          <p:nvPr/>
        </p:nvSpPr>
        <p:spPr>
          <a:xfrm>
            <a:off x="7994853" y="4346963"/>
            <a:ext cx="60111" cy="41484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B350B88-76B2-494A-98DD-D326BC748A68}"/>
              </a:ext>
            </a:extLst>
          </p:cNvPr>
          <p:cNvSpPr/>
          <p:nvPr/>
        </p:nvSpPr>
        <p:spPr>
          <a:xfrm>
            <a:off x="7994853" y="4346963"/>
            <a:ext cx="60111" cy="41484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4B439CD0-8999-47AC-8457-00E44CB75730}"/>
              </a:ext>
            </a:extLst>
          </p:cNvPr>
          <p:cNvSpPr/>
          <p:nvPr/>
        </p:nvSpPr>
        <p:spPr>
          <a:xfrm>
            <a:off x="6479536" y="5181484"/>
            <a:ext cx="1484129" cy="1066744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A3652BB6-A3A7-4F23-B66D-BAB4686599A5}"/>
              </a:ext>
            </a:extLst>
          </p:cNvPr>
          <p:cNvSpPr/>
          <p:nvPr/>
        </p:nvSpPr>
        <p:spPr>
          <a:xfrm>
            <a:off x="7934624" y="6219262"/>
            <a:ext cx="58417" cy="49951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BCF221D-0AF8-40CF-AFF2-FB62CF997C52}"/>
              </a:ext>
            </a:extLst>
          </p:cNvPr>
          <p:cNvSpPr/>
          <p:nvPr/>
        </p:nvSpPr>
        <p:spPr>
          <a:xfrm>
            <a:off x="7934621" y="6219262"/>
            <a:ext cx="58417" cy="49951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259C93F-F538-4F84-B27A-8339C502F0CA}"/>
              </a:ext>
            </a:extLst>
          </p:cNvPr>
          <p:cNvSpPr/>
          <p:nvPr/>
        </p:nvSpPr>
        <p:spPr>
          <a:xfrm>
            <a:off x="1935966" y="3799161"/>
            <a:ext cx="493572" cy="493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17A0D27-5D03-4856-A5E9-A9F58FB519F7}"/>
              </a:ext>
            </a:extLst>
          </p:cNvPr>
          <p:cNvSpPr/>
          <p:nvPr/>
        </p:nvSpPr>
        <p:spPr>
          <a:xfrm>
            <a:off x="1939226" y="4797274"/>
            <a:ext cx="493572" cy="493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B9EC861A-EBFE-4CAC-B23E-78D5A5997B81}"/>
              </a:ext>
            </a:extLst>
          </p:cNvPr>
          <p:cNvSpPr/>
          <p:nvPr/>
        </p:nvSpPr>
        <p:spPr>
          <a:xfrm>
            <a:off x="1936886" y="5711190"/>
            <a:ext cx="493572" cy="493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EB2AF1A-440D-49C3-93C9-48DDD40B2E15}"/>
              </a:ext>
            </a:extLst>
          </p:cNvPr>
          <p:cNvSpPr/>
          <p:nvPr/>
        </p:nvSpPr>
        <p:spPr>
          <a:xfrm>
            <a:off x="4910386" y="3224662"/>
            <a:ext cx="1813465" cy="2887829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68FB466-831D-48D3-9EFB-1C6C111A08D5}"/>
              </a:ext>
            </a:extLst>
          </p:cNvPr>
          <p:cNvSpPr/>
          <p:nvPr/>
        </p:nvSpPr>
        <p:spPr>
          <a:xfrm>
            <a:off x="4910386" y="3224662"/>
            <a:ext cx="1813465" cy="2887829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3A5131F9-9F5A-4E5F-9656-5D0EFF474B48}"/>
              </a:ext>
            </a:extLst>
          </p:cNvPr>
          <p:cNvSpPr/>
          <p:nvPr/>
        </p:nvSpPr>
        <p:spPr>
          <a:xfrm>
            <a:off x="5283366" y="4220737"/>
            <a:ext cx="388345" cy="43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C78621A9-F830-4F7B-BD46-CABC3C14B10B}"/>
              </a:ext>
            </a:extLst>
          </p:cNvPr>
          <p:cNvSpPr/>
          <p:nvPr/>
        </p:nvSpPr>
        <p:spPr>
          <a:xfrm>
            <a:off x="5280298" y="4873067"/>
            <a:ext cx="388345" cy="43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D7375E23-892E-4AB5-81C0-830E0C10D988}"/>
              </a:ext>
            </a:extLst>
          </p:cNvPr>
          <p:cNvSpPr/>
          <p:nvPr/>
        </p:nvSpPr>
        <p:spPr>
          <a:xfrm>
            <a:off x="5277332" y="5469035"/>
            <a:ext cx="388355" cy="43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4C8AEF95-701B-4E84-B218-D66FC9CDA3B7}"/>
              </a:ext>
            </a:extLst>
          </p:cNvPr>
          <p:cNvSpPr/>
          <p:nvPr/>
        </p:nvSpPr>
        <p:spPr>
          <a:xfrm>
            <a:off x="5918697" y="2371640"/>
            <a:ext cx="4851992" cy="456329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377B883D-5BF3-4DF6-A440-1932D6EBEBF2}"/>
              </a:ext>
            </a:extLst>
          </p:cNvPr>
          <p:cNvSpPr/>
          <p:nvPr/>
        </p:nvSpPr>
        <p:spPr>
          <a:xfrm>
            <a:off x="1251992" y="2379442"/>
            <a:ext cx="4566680" cy="456329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0466D80E-B84F-40C3-9745-4D6F5CE70206}"/>
              </a:ext>
            </a:extLst>
          </p:cNvPr>
          <p:cNvSpPr txBox="1"/>
          <p:nvPr/>
        </p:nvSpPr>
        <p:spPr>
          <a:xfrm>
            <a:off x="2980674" y="1997919"/>
            <a:ext cx="5963607" cy="263319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16932">
              <a:spcBef>
                <a:spcPts val="133"/>
              </a:spcBef>
              <a:tabLst>
                <a:tab pos="4638595" algn="l"/>
              </a:tabLst>
            </a:pPr>
            <a:r>
              <a:rPr sz="1600" b="1" spc="-7" dirty="0">
                <a:solidFill>
                  <a:srgbClr val="1AAAF7"/>
                </a:solidFill>
              </a:rPr>
              <a:t>Developers	IT</a:t>
            </a:r>
            <a:r>
              <a:rPr sz="1600" b="1" spc="-93" dirty="0">
                <a:solidFill>
                  <a:srgbClr val="1AAAF7"/>
                </a:solidFill>
              </a:rPr>
              <a:t> </a:t>
            </a:r>
            <a:r>
              <a:rPr sz="1600" b="1" spc="-7" dirty="0">
                <a:solidFill>
                  <a:srgbClr val="1AAAF7"/>
                </a:solidFill>
              </a:rPr>
              <a:t>Operations</a:t>
            </a:r>
            <a:endParaRPr sz="1600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AB80FD9E-D10B-466F-B333-704810C1B500}"/>
              </a:ext>
            </a:extLst>
          </p:cNvPr>
          <p:cNvSpPr/>
          <p:nvPr/>
        </p:nvSpPr>
        <p:spPr>
          <a:xfrm>
            <a:off x="2586428" y="3847442"/>
            <a:ext cx="562216" cy="403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6937DF0-B810-43A6-9F58-5D8A4FAB00F5}"/>
              </a:ext>
            </a:extLst>
          </p:cNvPr>
          <p:cNvSpPr/>
          <p:nvPr/>
        </p:nvSpPr>
        <p:spPr>
          <a:xfrm>
            <a:off x="2583396" y="4821320"/>
            <a:ext cx="2225163" cy="403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58AC7FF-F040-477B-9AC0-234ECC1BE32C}"/>
              </a:ext>
            </a:extLst>
          </p:cNvPr>
          <p:cNvSpPr/>
          <p:nvPr/>
        </p:nvSpPr>
        <p:spPr>
          <a:xfrm>
            <a:off x="2591221" y="5740938"/>
            <a:ext cx="562216" cy="4034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DDBE747D-3597-4E5D-B9ED-FF043B4D8839}"/>
              </a:ext>
            </a:extLst>
          </p:cNvPr>
          <p:cNvSpPr/>
          <p:nvPr/>
        </p:nvSpPr>
        <p:spPr>
          <a:xfrm>
            <a:off x="3755048" y="4630048"/>
            <a:ext cx="388379" cy="42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BCE28AE5-1EDD-4F86-B560-8754A883C838}"/>
              </a:ext>
            </a:extLst>
          </p:cNvPr>
          <p:cNvSpPr/>
          <p:nvPr/>
        </p:nvSpPr>
        <p:spPr>
          <a:xfrm>
            <a:off x="8077880" y="3832524"/>
            <a:ext cx="2629608" cy="1010021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8AE2E8C5-F952-400E-A8B9-00AFBC0D860C}"/>
              </a:ext>
            </a:extLst>
          </p:cNvPr>
          <p:cNvSpPr/>
          <p:nvPr/>
        </p:nvSpPr>
        <p:spPr>
          <a:xfrm>
            <a:off x="8096279" y="5676556"/>
            <a:ext cx="2611829" cy="1010021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B361BFF4-512E-4F90-8D7D-D3B73E3A8D82}"/>
              </a:ext>
            </a:extLst>
          </p:cNvPr>
          <p:cNvSpPr/>
          <p:nvPr/>
        </p:nvSpPr>
        <p:spPr>
          <a:xfrm>
            <a:off x="9364478" y="4947030"/>
            <a:ext cx="424157" cy="644279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18632BB-D36C-4838-8074-8E82E26C91DA}"/>
              </a:ext>
            </a:extLst>
          </p:cNvPr>
          <p:cNvSpPr/>
          <p:nvPr/>
        </p:nvSpPr>
        <p:spPr>
          <a:xfrm>
            <a:off x="9364478" y="4947030"/>
            <a:ext cx="424157" cy="644279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0E430689-DE0A-4914-B031-18B0BA6E90CD}"/>
              </a:ext>
            </a:extLst>
          </p:cNvPr>
          <p:cNvSpPr/>
          <p:nvPr/>
        </p:nvSpPr>
        <p:spPr>
          <a:xfrm>
            <a:off x="7802729" y="5911379"/>
            <a:ext cx="575168" cy="477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437A6C43-0FAB-4F59-B080-A35B90ECE2DA}"/>
              </a:ext>
            </a:extLst>
          </p:cNvPr>
          <p:cNvSpPr/>
          <p:nvPr/>
        </p:nvSpPr>
        <p:spPr>
          <a:xfrm>
            <a:off x="7745548" y="4119393"/>
            <a:ext cx="721325" cy="479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4159D4B9-A213-4C4D-9B16-72A04D5D4723}"/>
              </a:ext>
            </a:extLst>
          </p:cNvPr>
          <p:cNvSpPr/>
          <p:nvPr/>
        </p:nvSpPr>
        <p:spPr>
          <a:xfrm>
            <a:off x="5657579" y="4933166"/>
            <a:ext cx="501572" cy="2663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9A968F4-ADFB-4F18-8212-BD7D2D00682D}"/>
              </a:ext>
            </a:extLst>
          </p:cNvPr>
          <p:cNvSpPr/>
          <p:nvPr/>
        </p:nvSpPr>
        <p:spPr>
          <a:xfrm>
            <a:off x="5654546" y="5537965"/>
            <a:ext cx="501572" cy="2663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641EDFF4-D291-41B3-8FBA-130C295B1D37}"/>
              </a:ext>
            </a:extLst>
          </p:cNvPr>
          <p:cNvSpPr/>
          <p:nvPr/>
        </p:nvSpPr>
        <p:spPr>
          <a:xfrm>
            <a:off x="5665413" y="4300500"/>
            <a:ext cx="501572" cy="2663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484F0D87-ACAF-4292-88EB-833CF804616C}"/>
              </a:ext>
            </a:extLst>
          </p:cNvPr>
          <p:cNvSpPr txBox="1"/>
          <p:nvPr/>
        </p:nvSpPr>
        <p:spPr>
          <a:xfrm>
            <a:off x="1343709" y="2277356"/>
            <a:ext cx="2527167" cy="542882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3387" algn="ctr">
              <a:lnSpc>
                <a:spcPts val="2227"/>
              </a:lnSpc>
              <a:spcBef>
                <a:spcPts val="133"/>
              </a:spcBef>
            </a:pPr>
            <a:r>
              <a:rPr sz="2400" b="1" spc="-7" dirty="0"/>
              <a:t>BUILD</a:t>
            </a:r>
            <a:endParaRPr sz="2400" dirty="0"/>
          </a:p>
          <a:p>
            <a:pPr algn="ctr">
              <a:lnSpc>
                <a:spcPts val="1907"/>
              </a:lnSpc>
            </a:pPr>
            <a:r>
              <a:rPr lang="es-ES" sz="1600" spc="-7" dirty="0"/>
              <a:t>Entornos de desarrollo</a:t>
            </a:r>
            <a:endParaRPr sz="1600" dirty="0"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D0DFD69A-3D09-40FD-8EAC-3D59616E3875}"/>
              </a:ext>
            </a:extLst>
          </p:cNvPr>
          <p:cNvSpPr txBox="1"/>
          <p:nvPr/>
        </p:nvSpPr>
        <p:spPr>
          <a:xfrm>
            <a:off x="4543821" y="2269991"/>
            <a:ext cx="2661736" cy="786539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3387" algn="ctr">
              <a:lnSpc>
                <a:spcPts val="2227"/>
              </a:lnSpc>
              <a:spcBef>
                <a:spcPts val="133"/>
              </a:spcBef>
            </a:pPr>
            <a:r>
              <a:rPr sz="2400" b="1" spc="-7" dirty="0"/>
              <a:t>SHIP</a:t>
            </a:r>
            <a:endParaRPr sz="2400" dirty="0"/>
          </a:p>
          <a:p>
            <a:pPr algn="ctr">
              <a:lnSpc>
                <a:spcPts val="1907"/>
              </a:lnSpc>
            </a:pPr>
            <a:r>
              <a:rPr lang="es-ES" sz="1600" spc="-7" dirty="0"/>
              <a:t>Crea y almacena Imágenes</a:t>
            </a:r>
            <a:endParaRPr sz="1600" dirty="0"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A2DBD076-C587-4BA2-B675-6966408057C9}"/>
              </a:ext>
            </a:extLst>
          </p:cNvPr>
          <p:cNvSpPr txBox="1"/>
          <p:nvPr/>
        </p:nvSpPr>
        <p:spPr>
          <a:xfrm>
            <a:off x="7349188" y="2269991"/>
            <a:ext cx="3421501" cy="786539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1693" algn="ctr">
              <a:lnSpc>
                <a:spcPts val="2227"/>
              </a:lnSpc>
              <a:spcBef>
                <a:spcPts val="133"/>
              </a:spcBef>
            </a:pPr>
            <a:r>
              <a:rPr sz="2400" b="1" spc="-7" dirty="0"/>
              <a:t>RUN</a:t>
            </a:r>
            <a:endParaRPr sz="2400" dirty="0"/>
          </a:p>
          <a:p>
            <a:pPr algn="ctr">
              <a:lnSpc>
                <a:spcPts val="1907"/>
              </a:lnSpc>
            </a:pPr>
            <a:r>
              <a:rPr lang="es-ES" sz="1600" spc="-7" dirty="0"/>
              <a:t>Despliegue</a:t>
            </a:r>
            <a:r>
              <a:rPr sz="1600" spc="-7" dirty="0"/>
              <a:t>,</a:t>
            </a:r>
            <a:r>
              <a:rPr lang="es-ES" sz="1600" spc="-7" dirty="0"/>
              <a:t> Administración</a:t>
            </a:r>
            <a:r>
              <a:rPr sz="1600" spc="-7" dirty="0"/>
              <a:t>,</a:t>
            </a:r>
            <a:r>
              <a:rPr sz="1600" spc="-107" dirty="0"/>
              <a:t> </a:t>
            </a:r>
            <a:r>
              <a:rPr lang="es-ES" sz="1600" spc="-7" dirty="0"/>
              <a:t>Escalado</a:t>
            </a:r>
            <a:endParaRPr sz="1600" dirty="0"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EA4EA906-0B5D-49BD-826E-C550F16A130C}"/>
              </a:ext>
            </a:extLst>
          </p:cNvPr>
          <p:cNvSpPr/>
          <p:nvPr/>
        </p:nvSpPr>
        <p:spPr>
          <a:xfrm>
            <a:off x="8689580" y="4177873"/>
            <a:ext cx="691691" cy="329336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286C2CC6-AD99-432C-B47B-A5045E461D9D}"/>
              </a:ext>
            </a:extLst>
          </p:cNvPr>
          <p:cNvSpPr/>
          <p:nvPr/>
        </p:nvSpPr>
        <p:spPr>
          <a:xfrm>
            <a:off x="8651633" y="4065429"/>
            <a:ext cx="495839" cy="49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5DA77D85-A273-4A73-AEF0-724A17525653}"/>
              </a:ext>
            </a:extLst>
          </p:cNvPr>
          <p:cNvSpPr/>
          <p:nvPr/>
        </p:nvSpPr>
        <p:spPr>
          <a:xfrm>
            <a:off x="9191137" y="4330381"/>
            <a:ext cx="238087" cy="238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4D5E8535-7930-4D31-BED7-71EDAC16200D}"/>
              </a:ext>
            </a:extLst>
          </p:cNvPr>
          <p:cNvSpPr/>
          <p:nvPr/>
        </p:nvSpPr>
        <p:spPr>
          <a:xfrm>
            <a:off x="9717791" y="4177873"/>
            <a:ext cx="691691" cy="329336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1239B2E1-459A-4A64-9F0B-0FC8D89A292B}"/>
              </a:ext>
            </a:extLst>
          </p:cNvPr>
          <p:cNvSpPr/>
          <p:nvPr/>
        </p:nvSpPr>
        <p:spPr>
          <a:xfrm>
            <a:off x="9679842" y="4065429"/>
            <a:ext cx="495839" cy="49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2C18D7B9-A568-4AD2-8BD9-F46E6BD2EA16}"/>
              </a:ext>
            </a:extLst>
          </p:cNvPr>
          <p:cNvSpPr/>
          <p:nvPr/>
        </p:nvSpPr>
        <p:spPr>
          <a:xfrm>
            <a:off x="10219346" y="4330381"/>
            <a:ext cx="238087" cy="238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ADA993B9-55CC-44D7-A0F3-4A4DEEB3CA63}"/>
              </a:ext>
            </a:extLst>
          </p:cNvPr>
          <p:cNvSpPr/>
          <p:nvPr/>
        </p:nvSpPr>
        <p:spPr>
          <a:xfrm>
            <a:off x="8691045" y="6042372"/>
            <a:ext cx="691691" cy="329336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8BDE773E-B2D3-4356-9802-F1B4669CF5F1}"/>
              </a:ext>
            </a:extLst>
          </p:cNvPr>
          <p:cNvSpPr/>
          <p:nvPr/>
        </p:nvSpPr>
        <p:spPr>
          <a:xfrm>
            <a:off x="8653131" y="5929929"/>
            <a:ext cx="495807" cy="497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2D9D5BE5-6032-4300-9497-A1DE7116F842}"/>
              </a:ext>
            </a:extLst>
          </p:cNvPr>
          <p:cNvSpPr/>
          <p:nvPr/>
        </p:nvSpPr>
        <p:spPr>
          <a:xfrm>
            <a:off x="9192603" y="6194913"/>
            <a:ext cx="238087" cy="2380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7BB391A7-F2EF-4A2F-853B-BD90F627B306}"/>
              </a:ext>
            </a:extLst>
          </p:cNvPr>
          <p:cNvSpPr/>
          <p:nvPr/>
        </p:nvSpPr>
        <p:spPr>
          <a:xfrm>
            <a:off x="9719257" y="6042372"/>
            <a:ext cx="691691" cy="329336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88AFFD44-45E4-4F6D-B9BB-37C94000F161}"/>
              </a:ext>
            </a:extLst>
          </p:cNvPr>
          <p:cNvSpPr/>
          <p:nvPr/>
        </p:nvSpPr>
        <p:spPr>
          <a:xfrm>
            <a:off x="9681342" y="5929929"/>
            <a:ext cx="495807" cy="497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CA41B6CE-D179-4DDE-A61E-2A554CB04DB2}"/>
              </a:ext>
            </a:extLst>
          </p:cNvPr>
          <p:cNvSpPr/>
          <p:nvPr/>
        </p:nvSpPr>
        <p:spPr>
          <a:xfrm>
            <a:off x="10220847" y="6194913"/>
            <a:ext cx="238053" cy="2380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582AEFA3-A1CC-4526-96AD-763340B5A004}"/>
              </a:ext>
            </a:extLst>
          </p:cNvPr>
          <p:cNvSpPr/>
          <p:nvPr/>
        </p:nvSpPr>
        <p:spPr>
          <a:xfrm>
            <a:off x="5779406" y="2785819"/>
            <a:ext cx="732359" cy="5903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617CA346-AF0D-4599-B4DC-F338C9D4FBB0}"/>
              </a:ext>
            </a:extLst>
          </p:cNvPr>
          <p:cNvSpPr/>
          <p:nvPr/>
        </p:nvSpPr>
        <p:spPr>
          <a:xfrm>
            <a:off x="9436439" y="2806414"/>
            <a:ext cx="757557" cy="789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D882BA92-9CCC-4814-B74E-EF47E4321173}"/>
              </a:ext>
            </a:extLst>
          </p:cNvPr>
          <p:cNvSpPr/>
          <p:nvPr/>
        </p:nvSpPr>
        <p:spPr>
          <a:xfrm>
            <a:off x="8712944" y="2942456"/>
            <a:ext cx="646757" cy="5085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24035B4B-63BE-448B-9785-85D1A6B02E79}"/>
              </a:ext>
            </a:extLst>
          </p:cNvPr>
          <p:cNvSpPr/>
          <p:nvPr/>
        </p:nvSpPr>
        <p:spPr>
          <a:xfrm>
            <a:off x="5314396" y="3043028"/>
            <a:ext cx="273459" cy="183717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EAA8E805-130F-4449-AAD9-8CC9D48BE628}"/>
              </a:ext>
            </a:extLst>
          </p:cNvPr>
          <p:cNvSpPr/>
          <p:nvPr/>
        </p:nvSpPr>
        <p:spPr>
          <a:xfrm>
            <a:off x="5248868" y="2916593"/>
            <a:ext cx="386907" cy="459716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5C84F235-A830-423F-9EF3-6364361B8A88}"/>
              </a:ext>
            </a:extLst>
          </p:cNvPr>
          <p:cNvSpPr/>
          <p:nvPr/>
        </p:nvSpPr>
        <p:spPr>
          <a:xfrm>
            <a:off x="5308364" y="3106768"/>
            <a:ext cx="264992" cy="135459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D399602B-5614-40A4-8B1D-3CD5F79E5D3C}"/>
              </a:ext>
            </a:extLst>
          </p:cNvPr>
          <p:cNvSpPr/>
          <p:nvPr/>
        </p:nvSpPr>
        <p:spPr>
          <a:xfrm>
            <a:off x="5248868" y="2916593"/>
            <a:ext cx="386907" cy="459716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59" name="object 56">
            <a:extLst>
              <a:ext uri="{FF2B5EF4-FFF2-40B4-BE49-F238E27FC236}">
                <a16:creationId xmlns:a16="http://schemas.microsoft.com/office/drawing/2014/main" id="{20FBFA29-C6C6-4E79-97C2-8381C72FCFA0}"/>
              </a:ext>
            </a:extLst>
          </p:cNvPr>
          <p:cNvSpPr/>
          <p:nvPr/>
        </p:nvSpPr>
        <p:spPr>
          <a:xfrm>
            <a:off x="5314398" y="2940532"/>
            <a:ext cx="60111" cy="103288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2BFB43A0-9F8F-46DE-8D1C-73D2086C20D2}"/>
              </a:ext>
            </a:extLst>
          </p:cNvPr>
          <p:cNvSpPr/>
          <p:nvPr/>
        </p:nvSpPr>
        <p:spPr>
          <a:xfrm>
            <a:off x="5314397" y="2940532"/>
            <a:ext cx="60111" cy="103288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0E191A10-1203-46A2-8716-2F0388B8754B}"/>
              </a:ext>
            </a:extLst>
          </p:cNvPr>
          <p:cNvSpPr/>
          <p:nvPr/>
        </p:nvSpPr>
        <p:spPr>
          <a:xfrm>
            <a:off x="5443623" y="2940532"/>
            <a:ext cx="128687" cy="103288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1276F5C5-596D-4DB8-B8F4-B0EFFCDD394A}"/>
              </a:ext>
            </a:extLst>
          </p:cNvPr>
          <p:cNvSpPr/>
          <p:nvPr/>
        </p:nvSpPr>
        <p:spPr>
          <a:xfrm>
            <a:off x="5443623" y="2940532"/>
            <a:ext cx="128687" cy="103288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E585BE4F-3870-4184-86A6-DF4DDC30DA14}"/>
              </a:ext>
            </a:extLst>
          </p:cNvPr>
          <p:cNvSpPr/>
          <p:nvPr/>
        </p:nvSpPr>
        <p:spPr>
          <a:xfrm>
            <a:off x="5374260" y="3107002"/>
            <a:ext cx="0" cy="126993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CF8E62F6-5427-498A-AEC0-94704B409A2C}"/>
              </a:ext>
            </a:extLst>
          </p:cNvPr>
          <p:cNvSpPr/>
          <p:nvPr/>
        </p:nvSpPr>
        <p:spPr>
          <a:xfrm>
            <a:off x="5439823" y="3107002"/>
            <a:ext cx="0" cy="126993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A41EA82A-C672-4BDB-9B13-282EA26C2E43}"/>
              </a:ext>
            </a:extLst>
          </p:cNvPr>
          <p:cNvSpPr/>
          <p:nvPr/>
        </p:nvSpPr>
        <p:spPr>
          <a:xfrm>
            <a:off x="5506319" y="3107002"/>
            <a:ext cx="0" cy="126993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B1ECBBD2-D67C-4D9A-B817-F48E24FAEFB2}"/>
              </a:ext>
            </a:extLst>
          </p:cNvPr>
          <p:cNvSpPr/>
          <p:nvPr/>
        </p:nvSpPr>
        <p:spPr>
          <a:xfrm>
            <a:off x="5506319" y="2940532"/>
            <a:ext cx="0" cy="106675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/>
          <a:p>
            <a:endParaRPr sz="2667"/>
          </a:p>
        </p:txBody>
      </p:sp>
    </p:spTree>
    <p:extLst>
      <p:ext uri="{BB962C8B-B14F-4D97-AF65-F5344CB8AC3E}">
        <p14:creationId xmlns:p14="http://schemas.microsoft.com/office/powerpoint/2010/main" val="2192204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F41B9-9DB1-4FE6-AAE2-686A3851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2F455E-2371-4DB2-831A-500745D1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Portable =&gt; Publica, Privada, hibrida, </a:t>
            </a:r>
            <a:r>
              <a:rPr lang="es-ES" dirty="0" err="1"/>
              <a:t>multicloud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Extensible =&gt; “</a:t>
            </a:r>
            <a:r>
              <a:rPr lang="es-ES" dirty="0" err="1"/>
              <a:t>Hookeable</a:t>
            </a:r>
            <a:r>
              <a:rPr lang="es-ES" dirty="0"/>
              <a:t>”, modular, </a:t>
            </a:r>
            <a:r>
              <a:rPr lang="es-ES" dirty="0" err="1"/>
              <a:t>composable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Self-Holing</a:t>
            </a:r>
            <a:r>
              <a:rPr lang="es-ES" dirty="0"/>
              <a:t> =&gt; </a:t>
            </a:r>
            <a:r>
              <a:rPr lang="es-ES" dirty="0" err="1"/>
              <a:t>auto-escalado</a:t>
            </a:r>
            <a:r>
              <a:rPr lang="es-ES" dirty="0"/>
              <a:t>, </a:t>
            </a:r>
            <a:r>
              <a:rPr lang="es-ES" dirty="0" err="1"/>
              <a:t>auto-replicación</a:t>
            </a:r>
            <a:r>
              <a:rPr lang="es-ES" dirty="0"/>
              <a:t>, </a:t>
            </a:r>
            <a:r>
              <a:rPr lang="es-ES" dirty="0" err="1"/>
              <a:t>auto-replicación</a:t>
            </a:r>
            <a:r>
              <a:rPr lang="es-ES" dirty="0"/>
              <a:t>, reinicio automático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AC4680-A3AC-408E-B9A1-C49D02B75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AE844734-AA14-4DF7-B54D-8C566CFCE998}"/>
              </a:ext>
            </a:extLst>
          </p:cNvPr>
          <p:cNvSpPr/>
          <p:nvPr/>
        </p:nvSpPr>
        <p:spPr bwMode="auto">
          <a:xfrm>
            <a:off x="1381648" y="2278847"/>
            <a:ext cx="2552282" cy="2906102"/>
          </a:xfrm>
          <a:prstGeom prst="ellipse">
            <a:avLst/>
          </a:prstGeom>
          <a:solidFill>
            <a:schemeClr val="tx1">
              <a:alpha val="2000"/>
            </a:schemeClr>
          </a:solidFill>
          <a:ln w="12700">
            <a:solidFill>
              <a:schemeClr val="tx1">
                <a:alpha val="3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7" tIns="107565" rIns="134457" bIns="107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 err="1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6" name="Graphic 13">
            <a:extLst>
              <a:ext uri="{FF2B5EF4-FFF2-40B4-BE49-F238E27FC236}">
                <a16:creationId xmlns:a16="http://schemas.microsoft.com/office/drawing/2014/main" id="{78423E57-C28F-4AFB-AE83-5E649D6CBFD1}"/>
              </a:ext>
            </a:extLst>
          </p:cNvPr>
          <p:cNvGrpSpPr/>
          <p:nvPr/>
        </p:nvGrpSpPr>
        <p:grpSpPr>
          <a:xfrm>
            <a:off x="1922911" y="2908068"/>
            <a:ext cx="1469756" cy="1647660"/>
            <a:chOff x="4862512" y="2214562"/>
            <a:chExt cx="2466975" cy="2428875"/>
          </a:xfrm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9586581D-D27B-413A-B2F4-953D8BEE59E8}"/>
                </a:ext>
              </a:extLst>
            </p:cNvPr>
            <p:cNvSpPr/>
            <p:nvPr/>
          </p:nvSpPr>
          <p:spPr>
            <a:xfrm>
              <a:off x="4854743" y="2207524"/>
              <a:ext cx="2476500" cy="2438400"/>
            </a:xfrm>
            <a:custGeom>
              <a:avLst/>
              <a:gdLst>
                <a:gd name="connsiteX0" fmla="*/ 1165056 w 2476500"/>
                <a:gd name="connsiteY0" fmla="*/ 27993 h 2438400"/>
                <a:gd name="connsiteX1" fmla="*/ 347811 w 2476500"/>
                <a:gd name="connsiteY1" fmla="*/ 408993 h 2438400"/>
                <a:gd name="connsiteX2" fmla="*/ 224939 w 2476500"/>
                <a:gd name="connsiteY2" fmla="*/ 558535 h 2438400"/>
                <a:gd name="connsiteX3" fmla="*/ 13484 w 2476500"/>
                <a:gd name="connsiteY3" fmla="*/ 1434835 h 2438400"/>
                <a:gd name="connsiteX4" fmla="*/ 54441 w 2476500"/>
                <a:gd name="connsiteY4" fmla="*/ 1624383 h 2438400"/>
                <a:gd name="connsiteX5" fmla="*/ 607844 w 2476500"/>
                <a:gd name="connsiteY5" fmla="*/ 2334948 h 2438400"/>
                <a:gd name="connsiteX6" fmla="*/ 781199 w 2476500"/>
                <a:gd name="connsiteY6" fmla="*/ 2420673 h 2438400"/>
                <a:gd name="connsiteX7" fmla="*/ 1682264 w 2476500"/>
                <a:gd name="connsiteY7" fmla="*/ 2432103 h 2438400"/>
                <a:gd name="connsiteX8" fmla="*/ 1857524 w 2476500"/>
                <a:gd name="connsiteY8" fmla="*/ 2350188 h 2438400"/>
                <a:gd name="connsiteX9" fmla="*/ 2428071 w 2476500"/>
                <a:gd name="connsiteY9" fmla="*/ 1652958 h 2438400"/>
                <a:gd name="connsiteX10" fmla="*/ 2473791 w 2476500"/>
                <a:gd name="connsiteY10" fmla="*/ 1465315 h 2438400"/>
                <a:gd name="connsiteX11" fmla="*/ 2284244 w 2476500"/>
                <a:gd name="connsiteY11" fmla="*/ 584253 h 2438400"/>
                <a:gd name="connsiteX12" fmla="*/ 2165181 w 2476500"/>
                <a:gd name="connsiteY12" fmla="*/ 431853 h 2438400"/>
                <a:gd name="connsiteX13" fmla="*/ 1358414 w 2476500"/>
                <a:gd name="connsiteY13" fmla="*/ 29898 h 2438400"/>
                <a:gd name="connsiteX14" fmla="*/ 1165056 w 2476500"/>
                <a:gd name="connsiteY14" fmla="*/ 27993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6500" h="2438400">
                  <a:moveTo>
                    <a:pt x="1165056" y="27993"/>
                  </a:moveTo>
                  <a:lnTo>
                    <a:pt x="347811" y="408993"/>
                  </a:lnTo>
                  <a:cubicBezTo>
                    <a:pt x="285899" y="437568"/>
                    <a:pt x="241131" y="492813"/>
                    <a:pt x="224939" y="558535"/>
                  </a:cubicBezTo>
                  <a:lnTo>
                    <a:pt x="13484" y="1434835"/>
                  </a:lnTo>
                  <a:cubicBezTo>
                    <a:pt x="-2709" y="1500558"/>
                    <a:pt x="12531" y="1570090"/>
                    <a:pt x="54441" y="1624383"/>
                  </a:cubicBezTo>
                  <a:lnTo>
                    <a:pt x="607844" y="2334948"/>
                  </a:lnTo>
                  <a:cubicBezTo>
                    <a:pt x="649754" y="2388288"/>
                    <a:pt x="713571" y="2419721"/>
                    <a:pt x="781199" y="2420673"/>
                  </a:cubicBezTo>
                  <a:lnTo>
                    <a:pt x="1682264" y="2432103"/>
                  </a:lnTo>
                  <a:cubicBezTo>
                    <a:pt x="1749891" y="2433055"/>
                    <a:pt x="1814661" y="2402575"/>
                    <a:pt x="1857524" y="2350188"/>
                  </a:cubicBezTo>
                  <a:lnTo>
                    <a:pt x="2428071" y="1652958"/>
                  </a:lnTo>
                  <a:cubicBezTo>
                    <a:pt x="2470934" y="1600570"/>
                    <a:pt x="2488079" y="1531038"/>
                    <a:pt x="2473791" y="1465315"/>
                  </a:cubicBezTo>
                  <a:lnTo>
                    <a:pt x="2284244" y="584253"/>
                  </a:lnTo>
                  <a:cubicBezTo>
                    <a:pt x="2269956" y="517578"/>
                    <a:pt x="2226141" y="461380"/>
                    <a:pt x="2165181" y="431853"/>
                  </a:cubicBezTo>
                  <a:lnTo>
                    <a:pt x="1358414" y="29898"/>
                  </a:lnTo>
                  <a:cubicBezTo>
                    <a:pt x="1297454" y="370"/>
                    <a:pt x="1226016" y="-582"/>
                    <a:pt x="1165056" y="27993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00"/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4E8AD534-2951-4B82-80B6-E2A16481F916}"/>
                </a:ext>
              </a:extLst>
            </p:cNvPr>
            <p:cNvSpPr/>
            <p:nvPr/>
          </p:nvSpPr>
          <p:spPr>
            <a:xfrm>
              <a:off x="5566886" y="2933223"/>
              <a:ext cx="1066800" cy="1047750"/>
            </a:xfrm>
            <a:custGeom>
              <a:avLst/>
              <a:gdLst>
                <a:gd name="connsiteX0" fmla="*/ 992981 w 1066800"/>
                <a:gd name="connsiteY0" fmla="*/ 270986 h 1047750"/>
                <a:gd name="connsiteX1" fmla="*/ 903446 w 1066800"/>
                <a:gd name="connsiteY1" fmla="*/ 155734 h 1047750"/>
                <a:gd name="connsiteX2" fmla="*/ 692944 w 1066800"/>
                <a:gd name="connsiteY2" fmla="*/ 298609 h 1047750"/>
                <a:gd name="connsiteX3" fmla="*/ 630079 w 1066800"/>
                <a:gd name="connsiteY3" fmla="*/ 268129 h 1047750"/>
                <a:gd name="connsiteX4" fmla="*/ 613886 w 1066800"/>
                <a:gd name="connsiteY4" fmla="*/ 12859 h 1047750"/>
                <a:gd name="connsiteX5" fmla="*/ 534829 w 1066800"/>
                <a:gd name="connsiteY5" fmla="*/ 7144 h 1047750"/>
                <a:gd name="connsiteX6" fmla="*/ 465296 w 1066800"/>
                <a:gd name="connsiteY6" fmla="*/ 11906 h 1047750"/>
                <a:gd name="connsiteX7" fmla="*/ 447199 w 1066800"/>
                <a:gd name="connsiteY7" fmla="*/ 268129 h 1047750"/>
                <a:gd name="connsiteX8" fmla="*/ 384334 w 1066800"/>
                <a:gd name="connsiteY8" fmla="*/ 298609 h 1047750"/>
                <a:gd name="connsiteX9" fmla="*/ 170974 w 1066800"/>
                <a:gd name="connsiteY9" fmla="*/ 150971 h 1047750"/>
                <a:gd name="connsiteX10" fmla="*/ 81439 w 1066800"/>
                <a:gd name="connsiteY10" fmla="*/ 262414 h 1047750"/>
                <a:gd name="connsiteX11" fmla="*/ 265271 w 1066800"/>
                <a:gd name="connsiteY11" fmla="*/ 447199 h 1047750"/>
                <a:gd name="connsiteX12" fmla="*/ 247174 w 1066800"/>
                <a:gd name="connsiteY12" fmla="*/ 514826 h 1047750"/>
                <a:gd name="connsiteX13" fmla="*/ 7144 w 1066800"/>
                <a:gd name="connsiteY13" fmla="*/ 576739 h 1047750"/>
                <a:gd name="connsiteX14" fmla="*/ 44291 w 1066800"/>
                <a:gd name="connsiteY14" fmla="*/ 734854 h 1047750"/>
                <a:gd name="connsiteX15" fmla="*/ 296704 w 1066800"/>
                <a:gd name="connsiteY15" fmla="*/ 693896 h 1047750"/>
                <a:gd name="connsiteX16" fmla="*/ 340519 w 1066800"/>
                <a:gd name="connsiteY16" fmla="*/ 748189 h 1047750"/>
                <a:gd name="connsiteX17" fmla="*/ 250031 w 1066800"/>
                <a:gd name="connsiteY17" fmla="*/ 981551 h 1047750"/>
                <a:gd name="connsiteX18" fmla="*/ 390049 w 1066800"/>
                <a:gd name="connsiteY18" fmla="*/ 1044416 h 1047750"/>
                <a:gd name="connsiteX19" fmla="*/ 500539 w 1066800"/>
                <a:gd name="connsiteY19" fmla="*/ 831056 h 1047750"/>
                <a:gd name="connsiteX20" fmla="*/ 571024 w 1066800"/>
                <a:gd name="connsiteY20" fmla="*/ 828199 h 1047750"/>
                <a:gd name="connsiteX21" fmla="*/ 701516 w 1066800"/>
                <a:gd name="connsiteY21" fmla="*/ 1036796 h 1047750"/>
                <a:gd name="connsiteX22" fmla="*/ 832961 w 1066800"/>
                <a:gd name="connsiteY22" fmla="*/ 972026 h 1047750"/>
                <a:gd name="connsiteX23" fmla="*/ 738664 w 1066800"/>
                <a:gd name="connsiteY23" fmla="*/ 748189 h 1047750"/>
                <a:gd name="connsiteX24" fmla="*/ 781526 w 1066800"/>
                <a:gd name="connsiteY24" fmla="*/ 692944 h 1047750"/>
                <a:gd name="connsiteX25" fmla="*/ 1028224 w 1066800"/>
                <a:gd name="connsiteY25" fmla="*/ 726281 h 1047750"/>
                <a:gd name="connsiteX26" fmla="*/ 1061561 w 1066800"/>
                <a:gd name="connsiteY26" fmla="*/ 576739 h 1047750"/>
                <a:gd name="connsiteX27" fmla="*/ 831056 w 1066800"/>
                <a:gd name="connsiteY27" fmla="*/ 511969 h 1047750"/>
                <a:gd name="connsiteX28" fmla="*/ 813911 w 1066800"/>
                <a:gd name="connsiteY28" fmla="*/ 444341 h 1047750"/>
                <a:gd name="connsiteX29" fmla="*/ 992981 w 1066800"/>
                <a:gd name="connsiteY29" fmla="*/ 270986 h 1047750"/>
                <a:gd name="connsiteX30" fmla="*/ 605314 w 1066800"/>
                <a:gd name="connsiteY30" fmla="*/ 586264 h 1047750"/>
                <a:gd name="connsiteX31" fmla="*/ 535781 w 1066800"/>
                <a:gd name="connsiteY31" fmla="*/ 619601 h 1047750"/>
                <a:gd name="connsiteX32" fmla="*/ 467201 w 1066800"/>
                <a:gd name="connsiteY32" fmla="*/ 586264 h 1047750"/>
                <a:gd name="connsiteX33" fmla="*/ 450056 w 1066800"/>
                <a:gd name="connsiteY33" fmla="*/ 511016 h 1047750"/>
                <a:gd name="connsiteX34" fmla="*/ 497681 w 1066800"/>
                <a:gd name="connsiteY34" fmla="*/ 451009 h 1047750"/>
                <a:gd name="connsiteX35" fmla="*/ 574834 w 1066800"/>
                <a:gd name="connsiteY35" fmla="*/ 451009 h 1047750"/>
                <a:gd name="connsiteX36" fmla="*/ 622459 w 1066800"/>
                <a:gd name="connsiteY36" fmla="*/ 511016 h 1047750"/>
                <a:gd name="connsiteX37" fmla="*/ 605314 w 1066800"/>
                <a:gd name="connsiteY37" fmla="*/ 58626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66800" h="1047750">
                  <a:moveTo>
                    <a:pt x="992981" y="270986"/>
                  </a:moveTo>
                  <a:cubicBezTo>
                    <a:pt x="968216" y="228124"/>
                    <a:pt x="938689" y="190024"/>
                    <a:pt x="903446" y="155734"/>
                  </a:cubicBezTo>
                  <a:lnTo>
                    <a:pt x="692944" y="298609"/>
                  </a:lnTo>
                  <a:cubicBezTo>
                    <a:pt x="667226" y="315754"/>
                    <a:pt x="631984" y="298609"/>
                    <a:pt x="630079" y="268129"/>
                  </a:cubicBezTo>
                  <a:lnTo>
                    <a:pt x="613886" y="12859"/>
                  </a:lnTo>
                  <a:cubicBezTo>
                    <a:pt x="588169" y="9049"/>
                    <a:pt x="561499" y="7144"/>
                    <a:pt x="534829" y="7144"/>
                  </a:cubicBezTo>
                  <a:cubicBezTo>
                    <a:pt x="511016" y="7144"/>
                    <a:pt x="488156" y="9049"/>
                    <a:pt x="465296" y="11906"/>
                  </a:cubicBezTo>
                  <a:lnTo>
                    <a:pt x="447199" y="268129"/>
                  </a:lnTo>
                  <a:cubicBezTo>
                    <a:pt x="445294" y="299561"/>
                    <a:pt x="410051" y="315754"/>
                    <a:pt x="384334" y="298609"/>
                  </a:cubicBezTo>
                  <a:lnTo>
                    <a:pt x="170974" y="150971"/>
                  </a:lnTo>
                  <a:cubicBezTo>
                    <a:pt x="136684" y="183356"/>
                    <a:pt x="106204" y="220504"/>
                    <a:pt x="81439" y="262414"/>
                  </a:cubicBezTo>
                  <a:lnTo>
                    <a:pt x="265271" y="447199"/>
                  </a:lnTo>
                  <a:cubicBezTo>
                    <a:pt x="287179" y="469106"/>
                    <a:pt x="276701" y="507206"/>
                    <a:pt x="247174" y="514826"/>
                  </a:cubicBezTo>
                  <a:lnTo>
                    <a:pt x="7144" y="576739"/>
                  </a:lnTo>
                  <a:cubicBezTo>
                    <a:pt x="10954" y="631984"/>
                    <a:pt x="24289" y="685324"/>
                    <a:pt x="44291" y="734854"/>
                  </a:cubicBezTo>
                  <a:lnTo>
                    <a:pt x="296704" y="693896"/>
                  </a:lnTo>
                  <a:cubicBezTo>
                    <a:pt x="327184" y="689134"/>
                    <a:pt x="351949" y="719614"/>
                    <a:pt x="340519" y="748189"/>
                  </a:cubicBezTo>
                  <a:lnTo>
                    <a:pt x="250031" y="981551"/>
                  </a:lnTo>
                  <a:cubicBezTo>
                    <a:pt x="292894" y="1009174"/>
                    <a:pt x="339566" y="1030129"/>
                    <a:pt x="390049" y="1044416"/>
                  </a:cubicBezTo>
                  <a:lnTo>
                    <a:pt x="500539" y="831056"/>
                  </a:lnTo>
                  <a:cubicBezTo>
                    <a:pt x="514826" y="803434"/>
                    <a:pt x="553879" y="801529"/>
                    <a:pt x="571024" y="828199"/>
                  </a:cubicBezTo>
                  <a:lnTo>
                    <a:pt x="701516" y="1036796"/>
                  </a:lnTo>
                  <a:cubicBezTo>
                    <a:pt x="748189" y="1021556"/>
                    <a:pt x="792956" y="998696"/>
                    <a:pt x="832961" y="972026"/>
                  </a:cubicBezTo>
                  <a:lnTo>
                    <a:pt x="738664" y="748189"/>
                  </a:lnTo>
                  <a:cubicBezTo>
                    <a:pt x="726281" y="719614"/>
                    <a:pt x="750094" y="688181"/>
                    <a:pt x="781526" y="692944"/>
                  </a:cubicBezTo>
                  <a:lnTo>
                    <a:pt x="1028224" y="726281"/>
                  </a:lnTo>
                  <a:cubicBezTo>
                    <a:pt x="1046321" y="679609"/>
                    <a:pt x="1057751" y="629126"/>
                    <a:pt x="1061561" y="576739"/>
                  </a:cubicBezTo>
                  <a:lnTo>
                    <a:pt x="831056" y="511969"/>
                  </a:lnTo>
                  <a:cubicBezTo>
                    <a:pt x="800576" y="503396"/>
                    <a:pt x="791051" y="465296"/>
                    <a:pt x="813911" y="444341"/>
                  </a:cubicBezTo>
                  <a:lnTo>
                    <a:pt x="992981" y="270986"/>
                  </a:lnTo>
                  <a:close/>
                  <a:moveTo>
                    <a:pt x="605314" y="586264"/>
                  </a:moveTo>
                  <a:lnTo>
                    <a:pt x="535781" y="619601"/>
                  </a:lnTo>
                  <a:lnTo>
                    <a:pt x="467201" y="586264"/>
                  </a:lnTo>
                  <a:lnTo>
                    <a:pt x="450056" y="511016"/>
                  </a:lnTo>
                  <a:lnTo>
                    <a:pt x="497681" y="451009"/>
                  </a:lnTo>
                  <a:lnTo>
                    <a:pt x="574834" y="451009"/>
                  </a:lnTo>
                  <a:lnTo>
                    <a:pt x="622459" y="511016"/>
                  </a:lnTo>
                  <a:lnTo>
                    <a:pt x="605314" y="5862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00"/>
            </a:p>
          </p:txBody>
        </p:sp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A4B36A4C-980C-42A8-BEFD-4FEE01172C72}"/>
                </a:ext>
              </a:extLst>
            </p:cNvPr>
            <p:cNvSpPr/>
            <p:nvPr/>
          </p:nvSpPr>
          <p:spPr>
            <a:xfrm>
              <a:off x="5456396" y="36552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8096"/>
                  </a:lnTo>
                  <a:lnTo>
                    <a:pt x="7144" y="90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00"/>
            </a:p>
          </p:txBody>
        </p:sp>
        <p:sp>
          <p:nvSpPr>
            <p:cNvPr id="10" name="Freeform: Shape 20">
              <a:extLst>
                <a:ext uri="{FF2B5EF4-FFF2-40B4-BE49-F238E27FC236}">
                  <a16:creationId xmlns:a16="http://schemas.microsoft.com/office/drawing/2014/main" id="{4AF421A4-F04B-4D00-B5C0-0E4910F894C1}"/>
                </a:ext>
              </a:extLst>
            </p:cNvPr>
            <p:cNvSpPr/>
            <p:nvPr/>
          </p:nvSpPr>
          <p:spPr>
            <a:xfrm>
              <a:off x="5186165" y="2525553"/>
              <a:ext cx="1828800" cy="1790700"/>
            </a:xfrm>
            <a:custGeom>
              <a:avLst/>
              <a:gdLst>
                <a:gd name="connsiteX0" fmla="*/ 1780420 w 1828800"/>
                <a:gd name="connsiteY0" fmla="*/ 1078706 h 1790700"/>
                <a:gd name="connsiteX1" fmla="*/ 1618495 w 1828800"/>
                <a:gd name="connsiteY1" fmla="*/ 1055846 h 1790700"/>
                <a:gd name="connsiteX2" fmla="*/ 1604207 w 1828800"/>
                <a:gd name="connsiteY2" fmla="*/ 1036796 h 1790700"/>
                <a:gd name="connsiteX3" fmla="*/ 1580395 w 1828800"/>
                <a:gd name="connsiteY3" fmla="*/ 1031081 h 1790700"/>
                <a:gd name="connsiteX4" fmla="*/ 1586110 w 1828800"/>
                <a:gd name="connsiteY4" fmla="*/ 941546 h 1790700"/>
                <a:gd name="connsiteX5" fmla="*/ 1466095 w 1828800"/>
                <a:gd name="connsiteY5" fmla="*/ 561499 h 1790700"/>
                <a:gd name="connsiteX6" fmla="*/ 1485145 w 1828800"/>
                <a:gd name="connsiteY6" fmla="*/ 546259 h 1790700"/>
                <a:gd name="connsiteX7" fmla="*/ 1489907 w 1828800"/>
                <a:gd name="connsiteY7" fmla="*/ 523399 h 1790700"/>
                <a:gd name="connsiteX8" fmla="*/ 1626115 w 1828800"/>
                <a:gd name="connsiteY8" fmla="*/ 432911 h 1790700"/>
                <a:gd name="connsiteX9" fmla="*/ 1643260 w 1828800"/>
                <a:gd name="connsiteY9" fmla="*/ 357664 h 1790700"/>
                <a:gd name="connsiteX10" fmla="*/ 1566107 w 1828800"/>
                <a:gd name="connsiteY10" fmla="*/ 354806 h 1790700"/>
                <a:gd name="connsiteX11" fmla="*/ 1444187 w 1828800"/>
                <a:gd name="connsiteY11" fmla="*/ 460534 h 1790700"/>
                <a:gd name="connsiteX12" fmla="*/ 1420375 w 1828800"/>
                <a:gd name="connsiteY12" fmla="*/ 458629 h 1790700"/>
                <a:gd name="connsiteX13" fmla="*/ 1399420 w 1828800"/>
                <a:gd name="connsiteY13" fmla="*/ 472916 h 1790700"/>
                <a:gd name="connsiteX14" fmla="*/ 1398467 w 1828800"/>
                <a:gd name="connsiteY14" fmla="*/ 475774 h 1790700"/>
                <a:gd name="connsiteX15" fmla="*/ 970794 w 1828800"/>
                <a:gd name="connsiteY15" fmla="*/ 276701 h 1790700"/>
                <a:gd name="connsiteX16" fmla="*/ 973652 w 1828800"/>
                <a:gd name="connsiteY16" fmla="*/ 273844 h 1790700"/>
                <a:gd name="connsiteX17" fmla="*/ 972700 w 1828800"/>
                <a:gd name="connsiteY17" fmla="*/ 248126 h 1790700"/>
                <a:gd name="connsiteX18" fmla="*/ 957460 w 1828800"/>
                <a:gd name="connsiteY18" fmla="*/ 230029 h 1790700"/>
                <a:gd name="connsiteX19" fmla="*/ 967937 w 1828800"/>
                <a:gd name="connsiteY19" fmla="*/ 67151 h 1790700"/>
                <a:gd name="connsiteX20" fmla="*/ 918407 w 1828800"/>
                <a:gd name="connsiteY20" fmla="*/ 7144 h 1790700"/>
                <a:gd name="connsiteX21" fmla="*/ 868877 w 1828800"/>
                <a:gd name="connsiteY21" fmla="*/ 67151 h 1790700"/>
                <a:gd name="connsiteX22" fmla="*/ 879355 w 1828800"/>
                <a:gd name="connsiteY22" fmla="*/ 230029 h 1790700"/>
                <a:gd name="connsiteX23" fmla="*/ 864115 w 1828800"/>
                <a:gd name="connsiteY23" fmla="*/ 248126 h 1790700"/>
                <a:gd name="connsiteX24" fmla="*/ 863162 w 1828800"/>
                <a:gd name="connsiteY24" fmla="*/ 273844 h 1790700"/>
                <a:gd name="connsiteX25" fmla="*/ 865067 w 1828800"/>
                <a:gd name="connsiteY25" fmla="*/ 276701 h 1790700"/>
                <a:gd name="connsiteX26" fmla="*/ 433585 w 1828800"/>
                <a:gd name="connsiteY26" fmla="*/ 488156 h 1790700"/>
                <a:gd name="connsiteX27" fmla="*/ 436442 w 1828800"/>
                <a:gd name="connsiteY27" fmla="*/ 477679 h 1790700"/>
                <a:gd name="connsiteX28" fmla="*/ 415487 w 1828800"/>
                <a:gd name="connsiteY28" fmla="*/ 462439 h 1790700"/>
                <a:gd name="connsiteX29" fmla="*/ 390722 w 1828800"/>
                <a:gd name="connsiteY29" fmla="*/ 464344 h 1790700"/>
                <a:gd name="connsiteX30" fmla="*/ 271660 w 1828800"/>
                <a:gd name="connsiteY30" fmla="*/ 352901 h 1790700"/>
                <a:gd name="connsiteX31" fmla="*/ 194507 w 1828800"/>
                <a:gd name="connsiteY31" fmla="*/ 353854 h 1790700"/>
                <a:gd name="connsiteX32" fmla="*/ 209747 w 1828800"/>
                <a:gd name="connsiteY32" fmla="*/ 430054 h 1790700"/>
                <a:gd name="connsiteX33" fmla="*/ 343097 w 1828800"/>
                <a:gd name="connsiteY33" fmla="*/ 525304 h 1790700"/>
                <a:gd name="connsiteX34" fmla="*/ 346907 w 1828800"/>
                <a:gd name="connsiteY34" fmla="*/ 548164 h 1790700"/>
                <a:gd name="connsiteX35" fmla="*/ 365957 w 1828800"/>
                <a:gd name="connsiteY35" fmla="*/ 565309 h 1790700"/>
                <a:gd name="connsiteX36" fmla="*/ 372625 w 1828800"/>
                <a:gd name="connsiteY36" fmla="*/ 567214 h 1790700"/>
                <a:gd name="connsiteX37" fmla="*/ 256420 w 1828800"/>
                <a:gd name="connsiteY37" fmla="*/ 942499 h 1790700"/>
                <a:gd name="connsiteX38" fmla="*/ 263087 w 1828800"/>
                <a:gd name="connsiteY38" fmla="*/ 1036796 h 1790700"/>
                <a:gd name="connsiteX39" fmla="*/ 257372 w 1828800"/>
                <a:gd name="connsiteY39" fmla="*/ 1030129 h 1790700"/>
                <a:gd name="connsiteX40" fmla="*/ 232607 w 1828800"/>
                <a:gd name="connsiteY40" fmla="*/ 1036796 h 1790700"/>
                <a:gd name="connsiteX41" fmla="*/ 218320 w 1828800"/>
                <a:gd name="connsiteY41" fmla="*/ 1055846 h 1790700"/>
                <a:gd name="connsiteX42" fmla="*/ 56395 w 1828800"/>
                <a:gd name="connsiteY42" fmla="*/ 1078706 h 1790700"/>
                <a:gd name="connsiteX43" fmla="*/ 7817 w 1828800"/>
                <a:gd name="connsiteY43" fmla="*/ 1139666 h 1790700"/>
                <a:gd name="connsiteX44" fmla="*/ 76397 w 1828800"/>
                <a:gd name="connsiteY44" fmla="*/ 1175861 h 1790700"/>
                <a:gd name="connsiteX45" fmla="*/ 233560 w 1828800"/>
                <a:gd name="connsiteY45" fmla="*/ 1132046 h 1790700"/>
                <a:gd name="connsiteX46" fmla="*/ 254515 w 1828800"/>
                <a:gd name="connsiteY46" fmla="*/ 1143476 h 1790700"/>
                <a:gd name="connsiteX47" fmla="*/ 277375 w 1828800"/>
                <a:gd name="connsiteY47" fmla="*/ 1139666 h 1790700"/>
                <a:gd name="connsiteX48" fmla="*/ 282137 w 1828800"/>
                <a:gd name="connsiteY48" fmla="*/ 1130141 h 1790700"/>
                <a:gd name="connsiteX49" fmla="*/ 579317 w 1828800"/>
                <a:gd name="connsiteY49" fmla="*/ 1514951 h 1790700"/>
                <a:gd name="connsiteX50" fmla="*/ 570745 w 1828800"/>
                <a:gd name="connsiteY50" fmla="*/ 1535906 h 1790700"/>
                <a:gd name="connsiteX51" fmla="*/ 577412 w 1828800"/>
                <a:gd name="connsiteY51" fmla="*/ 1558766 h 1790700"/>
                <a:gd name="connsiteX52" fmla="*/ 497402 w 1828800"/>
                <a:gd name="connsiteY52" fmla="*/ 1701641 h 1790700"/>
                <a:gd name="connsiteX53" fmla="*/ 516452 w 1828800"/>
                <a:gd name="connsiteY53" fmla="*/ 1776889 h 1790700"/>
                <a:gd name="connsiteX54" fmla="*/ 586937 w 1828800"/>
                <a:gd name="connsiteY54" fmla="*/ 1744504 h 1790700"/>
                <a:gd name="connsiteX55" fmla="*/ 646945 w 1828800"/>
                <a:gd name="connsiteY55" fmla="*/ 1593056 h 1790700"/>
                <a:gd name="connsiteX56" fmla="*/ 668852 w 1828800"/>
                <a:gd name="connsiteY56" fmla="*/ 1583531 h 1790700"/>
                <a:gd name="connsiteX57" fmla="*/ 679330 w 1828800"/>
                <a:gd name="connsiteY57" fmla="*/ 1564481 h 1790700"/>
                <a:gd name="connsiteX58" fmla="*/ 921265 w 1828800"/>
                <a:gd name="connsiteY58" fmla="*/ 1610201 h 1790700"/>
                <a:gd name="connsiteX59" fmla="*/ 1166057 w 1828800"/>
                <a:gd name="connsiteY59" fmla="*/ 1563529 h 1790700"/>
                <a:gd name="connsiteX60" fmla="*/ 1165105 w 1828800"/>
                <a:gd name="connsiteY60" fmla="*/ 1566386 h 1790700"/>
                <a:gd name="connsiteX61" fmla="*/ 1167010 w 1828800"/>
                <a:gd name="connsiteY61" fmla="*/ 1566386 h 1790700"/>
                <a:gd name="connsiteX62" fmla="*/ 1179392 w 1828800"/>
                <a:gd name="connsiteY62" fmla="*/ 1589246 h 1790700"/>
                <a:gd name="connsiteX63" fmla="*/ 1201300 w 1828800"/>
                <a:gd name="connsiteY63" fmla="*/ 1598771 h 1790700"/>
                <a:gd name="connsiteX64" fmla="*/ 1261307 w 1828800"/>
                <a:gd name="connsiteY64" fmla="*/ 1750219 h 1790700"/>
                <a:gd name="connsiteX65" fmla="*/ 1331792 w 1828800"/>
                <a:gd name="connsiteY65" fmla="*/ 1782604 h 1790700"/>
                <a:gd name="connsiteX66" fmla="*/ 1350842 w 1828800"/>
                <a:gd name="connsiteY66" fmla="*/ 1707356 h 1790700"/>
                <a:gd name="connsiteX67" fmla="*/ 1270832 w 1828800"/>
                <a:gd name="connsiteY67" fmla="*/ 1564481 h 1790700"/>
                <a:gd name="connsiteX68" fmla="*/ 1277500 w 1828800"/>
                <a:gd name="connsiteY68" fmla="*/ 1541621 h 1790700"/>
                <a:gd name="connsiteX69" fmla="*/ 1267975 w 1828800"/>
                <a:gd name="connsiteY69" fmla="*/ 1517809 h 1790700"/>
                <a:gd name="connsiteX70" fmla="*/ 1259402 w 1828800"/>
                <a:gd name="connsiteY70" fmla="*/ 1517809 h 1790700"/>
                <a:gd name="connsiteX71" fmla="*/ 1557535 w 1828800"/>
                <a:gd name="connsiteY71" fmla="*/ 1141571 h 1790700"/>
                <a:gd name="connsiteX72" fmla="*/ 1582300 w 1828800"/>
                <a:gd name="connsiteY72" fmla="*/ 1145381 h 1790700"/>
                <a:gd name="connsiteX73" fmla="*/ 1603255 w 1828800"/>
                <a:gd name="connsiteY73" fmla="*/ 1133951 h 1790700"/>
                <a:gd name="connsiteX74" fmla="*/ 1760417 w 1828800"/>
                <a:gd name="connsiteY74" fmla="*/ 1177766 h 1790700"/>
                <a:gd name="connsiteX75" fmla="*/ 1828997 w 1828800"/>
                <a:gd name="connsiteY75" fmla="*/ 1141571 h 1790700"/>
                <a:gd name="connsiteX76" fmla="*/ 1780420 w 1828800"/>
                <a:gd name="connsiteY76" fmla="*/ 1078706 h 1790700"/>
                <a:gd name="connsiteX77" fmla="*/ 914597 w 1828800"/>
                <a:gd name="connsiteY77" fmla="*/ 1473994 h 1790700"/>
                <a:gd name="connsiteX78" fmla="*/ 383102 w 1828800"/>
                <a:gd name="connsiteY78" fmla="*/ 942499 h 1790700"/>
                <a:gd name="connsiteX79" fmla="*/ 914597 w 1828800"/>
                <a:gd name="connsiteY79" fmla="*/ 411004 h 1790700"/>
                <a:gd name="connsiteX80" fmla="*/ 1446092 w 1828800"/>
                <a:gd name="connsiteY80" fmla="*/ 942499 h 1790700"/>
                <a:gd name="connsiteX81" fmla="*/ 914597 w 1828800"/>
                <a:gd name="connsiteY81" fmla="*/ 1473994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28800" h="1790700">
                  <a:moveTo>
                    <a:pt x="1780420" y="1078706"/>
                  </a:moveTo>
                  <a:lnTo>
                    <a:pt x="1618495" y="1055846"/>
                  </a:lnTo>
                  <a:lnTo>
                    <a:pt x="1604207" y="1036796"/>
                  </a:lnTo>
                  <a:lnTo>
                    <a:pt x="1580395" y="1031081"/>
                  </a:lnTo>
                  <a:cubicBezTo>
                    <a:pt x="1584205" y="1001554"/>
                    <a:pt x="1586110" y="972026"/>
                    <a:pt x="1586110" y="941546"/>
                  </a:cubicBezTo>
                  <a:cubicBezTo>
                    <a:pt x="1586110" y="799624"/>
                    <a:pt x="1542295" y="669131"/>
                    <a:pt x="1466095" y="561499"/>
                  </a:cubicBezTo>
                  <a:lnTo>
                    <a:pt x="1485145" y="546259"/>
                  </a:lnTo>
                  <a:lnTo>
                    <a:pt x="1489907" y="523399"/>
                  </a:lnTo>
                  <a:lnTo>
                    <a:pt x="1626115" y="432911"/>
                  </a:lnTo>
                  <a:cubicBezTo>
                    <a:pt x="1651832" y="412909"/>
                    <a:pt x="1660405" y="379571"/>
                    <a:pt x="1643260" y="357664"/>
                  </a:cubicBezTo>
                  <a:cubicBezTo>
                    <a:pt x="1627067" y="335756"/>
                    <a:pt x="1591825" y="334804"/>
                    <a:pt x="1566107" y="354806"/>
                  </a:cubicBezTo>
                  <a:lnTo>
                    <a:pt x="1444187" y="460534"/>
                  </a:lnTo>
                  <a:lnTo>
                    <a:pt x="1420375" y="458629"/>
                  </a:lnTo>
                  <a:lnTo>
                    <a:pt x="1399420" y="472916"/>
                  </a:lnTo>
                  <a:lnTo>
                    <a:pt x="1398467" y="475774"/>
                  </a:lnTo>
                  <a:cubicBezTo>
                    <a:pt x="1287977" y="362426"/>
                    <a:pt x="1138435" y="289084"/>
                    <a:pt x="970794" y="276701"/>
                  </a:cubicBezTo>
                  <a:lnTo>
                    <a:pt x="973652" y="273844"/>
                  </a:lnTo>
                  <a:lnTo>
                    <a:pt x="972700" y="248126"/>
                  </a:lnTo>
                  <a:lnTo>
                    <a:pt x="957460" y="230029"/>
                  </a:lnTo>
                  <a:lnTo>
                    <a:pt x="967937" y="67151"/>
                  </a:lnTo>
                  <a:cubicBezTo>
                    <a:pt x="967937" y="33814"/>
                    <a:pt x="946030" y="7144"/>
                    <a:pt x="918407" y="7144"/>
                  </a:cubicBezTo>
                  <a:cubicBezTo>
                    <a:pt x="890785" y="7144"/>
                    <a:pt x="868877" y="33814"/>
                    <a:pt x="868877" y="67151"/>
                  </a:cubicBezTo>
                  <a:lnTo>
                    <a:pt x="879355" y="230029"/>
                  </a:lnTo>
                  <a:lnTo>
                    <a:pt x="864115" y="248126"/>
                  </a:lnTo>
                  <a:lnTo>
                    <a:pt x="863162" y="273844"/>
                  </a:lnTo>
                  <a:lnTo>
                    <a:pt x="865067" y="276701"/>
                  </a:lnTo>
                  <a:cubicBezTo>
                    <a:pt x="694570" y="290989"/>
                    <a:pt x="543122" y="369094"/>
                    <a:pt x="433585" y="488156"/>
                  </a:cubicBezTo>
                  <a:lnTo>
                    <a:pt x="436442" y="477679"/>
                  </a:lnTo>
                  <a:lnTo>
                    <a:pt x="415487" y="462439"/>
                  </a:lnTo>
                  <a:lnTo>
                    <a:pt x="390722" y="464344"/>
                  </a:lnTo>
                  <a:lnTo>
                    <a:pt x="271660" y="352901"/>
                  </a:lnTo>
                  <a:cubicBezTo>
                    <a:pt x="245942" y="331946"/>
                    <a:pt x="211652" y="331946"/>
                    <a:pt x="194507" y="353854"/>
                  </a:cubicBezTo>
                  <a:cubicBezTo>
                    <a:pt x="177362" y="374809"/>
                    <a:pt x="184030" y="409099"/>
                    <a:pt x="209747" y="430054"/>
                  </a:cubicBezTo>
                  <a:lnTo>
                    <a:pt x="343097" y="525304"/>
                  </a:lnTo>
                  <a:lnTo>
                    <a:pt x="346907" y="548164"/>
                  </a:lnTo>
                  <a:lnTo>
                    <a:pt x="365957" y="565309"/>
                  </a:lnTo>
                  <a:lnTo>
                    <a:pt x="372625" y="567214"/>
                  </a:lnTo>
                  <a:cubicBezTo>
                    <a:pt x="299282" y="673894"/>
                    <a:pt x="256420" y="803434"/>
                    <a:pt x="256420" y="942499"/>
                  </a:cubicBezTo>
                  <a:cubicBezTo>
                    <a:pt x="256420" y="974884"/>
                    <a:pt x="259277" y="1006316"/>
                    <a:pt x="263087" y="1036796"/>
                  </a:cubicBezTo>
                  <a:lnTo>
                    <a:pt x="257372" y="1030129"/>
                  </a:lnTo>
                  <a:lnTo>
                    <a:pt x="232607" y="1036796"/>
                  </a:lnTo>
                  <a:lnTo>
                    <a:pt x="218320" y="1055846"/>
                  </a:lnTo>
                  <a:lnTo>
                    <a:pt x="56395" y="1078706"/>
                  </a:lnTo>
                  <a:cubicBezTo>
                    <a:pt x="24010" y="1085374"/>
                    <a:pt x="3055" y="1112996"/>
                    <a:pt x="7817" y="1139666"/>
                  </a:cubicBezTo>
                  <a:cubicBezTo>
                    <a:pt x="13532" y="1166336"/>
                    <a:pt x="44012" y="1182529"/>
                    <a:pt x="76397" y="1175861"/>
                  </a:cubicBezTo>
                  <a:lnTo>
                    <a:pt x="233560" y="1132046"/>
                  </a:lnTo>
                  <a:lnTo>
                    <a:pt x="254515" y="1143476"/>
                  </a:lnTo>
                  <a:lnTo>
                    <a:pt x="277375" y="1139666"/>
                  </a:lnTo>
                  <a:lnTo>
                    <a:pt x="282137" y="1130141"/>
                  </a:lnTo>
                  <a:cubicBezTo>
                    <a:pt x="329762" y="1293019"/>
                    <a:pt x="437395" y="1429226"/>
                    <a:pt x="579317" y="1514951"/>
                  </a:cubicBezTo>
                  <a:lnTo>
                    <a:pt x="570745" y="1535906"/>
                  </a:lnTo>
                  <a:lnTo>
                    <a:pt x="577412" y="1558766"/>
                  </a:lnTo>
                  <a:lnTo>
                    <a:pt x="497402" y="1701641"/>
                  </a:lnTo>
                  <a:cubicBezTo>
                    <a:pt x="483115" y="1731169"/>
                    <a:pt x="491687" y="1765459"/>
                    <a:pt x="516452" y="1776889"/>
                  </a:cubicBezTo>
                  <a:cubicBezTo>
                    <a:pt x="541217" y="1788319"/>
                    <a:pt x="572650" y="1774031"/>
                    <a:pt x="586937" y="1744504"/>
                  </a:cubicBezTo>
                  <a:lnTo>
                    <a:pt x="646945" y="1593056"/>
                  </a:lnTo>
                  <a:lnTo>
                    <a:pt x="668852" y="1583531"/>
                  </a:lnTo>
                  <a:lnTo>
                    <a:pt x="679330" y="1564481"/>
                  </a:lnTo>
                  <a:cubicBezTo>
                    <a:pt x="754577" y="1594009"/>
                    <a:pt x="835540" y="1610201"/>
                    <a:pt x="921265" y="1610201"/>
                  </a:cubicBezTo>
                  <a:cubicBezTo>
                    <a:pt x="1007942" y="1610201"/>
                    <a:pt x="1090810" y="1593056"/>
                    <a:pt x="1166057" y="1563529"/>
                  </a:cubicBezTo>
                  <a:lnTo>
                    <a:pt x="1165105" y="1566386"/>
                  </a:lnTo>
                  <a:lnTo>
                    <a:pt x="1167010" y="1566386"/>
                  </a:lnTo>
                  <a:lnTo>
                    <a:pt x="1179392" y="1589246"/>
                  </a:lnTo>
                  <a:lnTo>
                    <a:pt x="1201300" y="1598771"/>
                  </a:lnTo>
                  <a:lnTo>
                    <a:pt x="1261307" y="1750219"/>
                  </a:lnTo>
                  <a:cubicBezTo>
                    <a:pt x="1275595" y="1779746"/>
                    <a:pt x="1307027" y="1794986"/>
                    <a:pt x="1331792" y="1782604"/>
                  </a:cubicBezTo>
                  <a:cubicBezTo>
                    <a:pt x="1356557" y="1771174"/>
                    <a:pt x="1365130" y="1736884"/>
                    <a:pt x="1350842" y="1707356"/>
                  </a:cubicBezTo>
                  <a:lnTo>
                    <a:pt x="1270832" y="1564481"/>
                  </a:lnTo>
                  <a:lnTo>
                    <a:pt x="1277500" y="1541621"/>
                  </a:lnTo>
                  <a:lnTo>
                    <a:pt x="1267975" y="1517809"/>
                  </a:lnTo>
                  <a:lnTo>
                    <a:pt x="1259402" y="1517809"/>
                  </a:lnTo>
                  <a:cubicBezTo>
                    <a:pt x="1400372" y="1434941"/>
                    <a:pt x="1508957" y="1300639"/>
                    <a:pt x="1557535" y="1141571"/>
                  </a:cubicBezTo>
                  <a:lnTo>
                    <a:pt x="1582300" y="1145381"/>
                  </a:lnTo>
                  <a:lnTo>
                    <a:pt x="1603255" y="1133951"/>
                  </a:lnTo>
                  <a:lnTo>
                    <a:pt x="1760417" y="1177766"/>
                  </a:lnTo>
                  <a:cubicBezTo>
                    <a:pt x="1792802" y="1184434"/>
                    <a:pt x="1823282" y="1168241"/>
                    <a:pt x="1828997" y="1141571"/>
                  </a:cubicBezTo>
                  <a:cubicBezTo>
                    <a:pt x="1833760" y="1112996"/>
                    <a:pt x="1812805" y="1086326"/>
                    <a:pt x="1780420" y="1078706"/>
                  </a:cubicBezTo>
                  <a:close/>
                  <a:moveTo>
                    <a:pt x="914597" y="1473994"/>
                  </a:moveTo>
                  <a:cubicBezTo>
                    <a:pt x="621227" y="1473994"/>
                    <a:pt x="383102" y="1235869"/>
                    <a:pt x="383102" y="942499"/>
                  </a:cubicBezTo>
                  <a:cubicBezTo>
                    <a:pt x="383102" y="649129"/>
                    <a:pt x="621227" y="411004"/>
                    <a:pt x="914597" y="411004"/>
                  </a:cubicBezTo>
                  <a:cubicBezTo>
                    <a:pt x="1207967" y="411004"/>
                    <a:pt x="1446092" y="649129"/>
                    <a:pt x="1446092" y="942499"/>
                  </a:cubicBezTo>
                  <a:cubicBezTo>
                    <a:pt x="1446092" y="1235869"/>
                    <a:pt x="1207967" y="1473994"/>
                    <a:pt x="914597" y="14739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500"/>
            </a:p>
          </p:txBody>
        </p:sp>
      </p:grpSp>
    </p:spTree>
    <p:extLst>
      <p:ext uri="{BB962C8B-B14F-4D97-AF65-F5344CB8AC3E}">
        <p14:creationId xmlns:p14="http://schemas.microsoft.com/office/powerpoint/2010/main" val="46801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6C3-45EC-4BC5-8640-28BE38D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101</a:t>
            </a:r>
            <a:br>
              <a:rPr lang="en-US"/>
            </a:br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3986ADC-756D-46C5-B33B-2D6035132700}"/>
              </a:ext>
            </a:extLst>
          </p:cNvPr>
          <p:cNvSpPr/>
          <p:nvPr/>
        </p:nvSpPr>
        <p:spPr bwMode="auto">
          <a:xfrm>
            <a:off x="5312559" y="2762505"/>
            <a:ext cx="2363403" cy="2420819"/>
          </a:xfrm>
          <a:prstGeom prst="roundRect">
            <a:avLst>
              <a:gd name="adj" fmla="val 3125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  <a:sym typeface="Arial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B565651-69D5-4C95-BC10-7E81E49E2B68}"/>
              </a:ext>
            </a:extLst>
          </p:cNvPr>
          <p:cNvGrpSpPr/>
          <p:nvPr/>
        </p:nvGrpSpPr>
        <p:grpSpPr>
          <a:xfrm>
            <a:off x="6082800" y="1172905"/>
            <a:ext cx="822917" cy="1184935"/>
            <a:chOff x="10070502" y="1600583"/>
            <a:chExt cx="822960" cy="1184998"/>
          </a:xfrm>
        </p:grpSpPr>
        <p:sp>
          <p:nvSpPr>
            <p:cNvPr id="127" name="Title 1">
              <a:extLst>
                <a:ext uri="{FF2B5EF4-FFF2-40B4-BE49-F238E27FC236}">
                  <a16:creationId xmlns:a16="http://schemas.microsoft.com/office/drawing/2014/main" id="{1BF5A444-0861-4E2E-9771-76EE9C698FA9}"/>
                </a:ext>
              </a:extLst>
            </p:cNvPr>
            <p:cNvSpPr txBox="1">
              <a:spLocks/>
            </p:cNvSpPr>
            <p:nvPr/>
          </p:nvSpPr>
          <p:spPr>
            <a:xfrm>
              <a:off x="10123191" y="1600583"/>
              <a:ext cx="717581" cy="3077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1407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Kubernetes control</a:t>
              </a: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649F602-9B42-4501-8C97-89CA2A38D0D0}"/>
                </a:ext>
              </a:extLst>
            </p:cNvPr>
            <p:cNvSpPr/>
            <p:nvPr/>
          </p:nvSpPr>
          <p:spPr bwMode="auto">
            <a:xfrm>
              <a:off x="10070502" y="1962621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B82F6F3-EB9E-4A3C-9840-93187A7E55F9}"/>
                </a:ext>
              </a:extLst>
            </p:cNvPr>
            <p:cNvGrpSpPr/>
            <p:nvPr/>
          </p:nvGrpSpPr>
          <p:grpSpPr>
            <a:xfrm>
              <a:off x="10227777" y="2133941"/>
              <a:ext cx="508410" cy="480321"/>
              <a:chOff x="3172902" y="4132385"/>
              <a:chExt cx="355417" cy="335781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C182447-BB8C-4703-AF6D-9224F3FA50C3}"/>
                  </a:ext>
                </a:extLst>
              </p:cNvPr>
              <p:cNvGrpSpPr/>
              <p:nvPr/>
            </p:nvGrpSpPr>
            <p:grpSpPr>
              <a:xfrm>
                <a:off x="3234030" y="4132385"/>
                <a:ext cx="233160" cy="110531"/>
                <a:chOff x="3234867" y="4132385"/>
                <a:chExt cx="233160" cy="110531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FA06417D-770B-4545-91F4-7B2DAE198F5F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17F65FD-ED34-4B91-AE6D-2FE051B753E1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7A17A12-EA9F-4D81-80A8-B8FB803E7B53}"/>
                  </a:ext>
                </a:extLst>
              </p:cNvPr>
              <p:cNvGrpSpPr/>
              <p:nvPr/>
            </p:nvGrpSpPr>
            <p:grpSpPr>
              <a:xfrm>
                <a:off x="3172902" y="4245010"/>
                <a:ext cx="355417" cy="110531"/>
                <a:chOff x="3172902" y="4244590"/>
                <a:chExt cx="355417" cy="110531"/>
              </a:xfrm>
            </p:grpSpPr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0123ECE-6F42-4470-888C-D82203D8F205}"/>
                    </a:ext>
                  </a:extLst>
                </p:cNvPr>
                <p:cNvSpPr/>
                <p:nvPr/>
              </p:nvSpPr>
              <p:spPr>
                <a:xfrm>
                  <a:off x="317290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5DA35B9-DC5C-4B4D-994B-8E7BF0AB143E}"/>
                    </a:ext>
                  </a:extLst>
                </p:cNvPr>
                <p:cNvSpPr/>
                <p:nvPr/>
              </p:nvSpPr>
              <p:spPr>
                <a:xfrm>
                  <a:off x="330018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229B03E0-25D7-4948-BFD6-57DC3679F299}"/>
                    </a:ext>
                  </a:extLst>
                </p:cNvPr>
                <p:cNvSpPr/>
                <p:nvPr/>
              </p:nvSpPr>
              <p:spPr>
                <a:xfrm>
                  <a:off x="342746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ACC5FB4-C546-48CE-B874-F64110455AA6}"/>
                  </a:ext>
                </a:extLst>
              </p:cNvPr>
              <p:cNvGrpSpPr/>
              <p:nvPr/>
            </p:nvGrpSpPr>
            <p:grpSpPr>
              <a:xfrm>
                <a:off x="3234030" y="4357635"/>
                <a:ext cx="233160" cy="110531"/>
                <a:chOff x="3234867" y="4132385"/>
                <a:chExt cx="233160" cy="110531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E3FF5BC9-6D93-4402-B55D-B554812E04E2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DF722F6B-7D38-4BEC-9964-B0EBB5D1BBD5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defTabSz="91424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388E92F-1C5D-4593-967A-6E2934344B5C}"/>
              </a:ext>
            </a:extLst>
          </p:cNvPr>
          <p:cNvGrpSpPr/>
          <p:nvPr/>
        </p:nvGrpSpPr>
        <p:grpSpPr>
          <a:xfrm>
            <a:off x="6193534" y="2973351"/>
            <a:ext cx="601455" cy="703143"/>
            <a:chOff x="5225756" y="3078287"/>
            <a:chExt cx="601487" cy="703181"/>
          </a:xfrm>
        </p:grpSpPr>
        <p:sp>
          <p:nvSpPr>
            <p:cNvPr id="141" name="Title 1">
              <a:extLst>
                <a:ext uri="{FF2B5EF4-FFF2-40B4-BE49-F238E27FC236}">
                  <a16:creationId xmlns:a16="http://schemas.microsoft.com/office/drawing/2014/main" id="{AE3336CB-58EA-4A5B-8661-F8B9200FC1F5}"/>
                </a:ext>
              </a:extLst>
            </p:cNvPr>
            <p:cNvSpPr txBox="1">
              <a:spLocks/>
            </p:cNvSpPr>
            <p:nvPr/>
          </p:nvSpPr>
          <p:spPr>
            <a:xfrm>
              <a:off x="5225756" y="3078287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API server</a:t>
              </a: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9063856A-6EF9-4E9B-9AED-B1B2D2D19F78}"/>
                </a:ext>
              </a:extLst>
            </p:cNvPr>
            <p:cNvSpPr/>
            <p:nvPr/>
          </p:nvSpPr>
          <p:spPr bwMode="auto">
            <a:xfrm>
              <a:off x="5259976" y="32478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43" name="plug" title="Icon of a power plug showing an A to B connection">
              <a:extLst>
                <a:ext uri="{FF2B5EF4-FFF2-40B4-BE49-F238E27FC236}">
                  <a16:creationId xmlns:a16="http://schemas.microsoft.com/office/drawing/2014/main" id="{A48D9403-7111-4724-B55B-D0FB70B3B5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3193" y="3369100"/>
              <a:ext cx="307154" cy="29114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59DE084-692E-459C-9EE9-DF847DBD66DA}"/>
              </a:ext>
            </a:extLst>
          </p:cNvPr>
          <p:cNvGrpSpPr/>
          <p:nvPr/>
        </p:nvGrpSpPr>
        <p:grpSpPr>
          <a:xfrm>
            <a:off x="5376904" y="3954740"/>
            <a:ext cx="1110400" cy="1121316"/>
            <a:chOff x="4871241" y="3960662"/>
            <a:chExt cx="1110459" cy="1121374"/>
          </a:xfrm>
        </p:grpSpPr>
        <p:sp>
          <p:nvSpPr>
            <p:cNvPr id="145" name="Title 1">
              <a:extLst>
                <a:ext uri="{FF2B5EF4-FFF2-40B4-BE49-F238E27FC236}">
                  <a16:creationId xmlns:a16="http://schemas.microsoft.com/office/drawing/2014/main" id="{59EE9DE9-A6DA-4111-9D47-4B68D92C6AC9}"/>
                </a:ext>
              </a:extLst>
            </p:cNvPr>
            <p:cNvSpPr txBox="1">
              <a:spLocks/>
            </p:cNvSpPr>
            <p:nvPr/>
          </p:nvSpPr>
          <p:spPr>
            <a:xfrm>
              <a:off x="4871241" y="4835802"/>
              <a:ext cx="1110459" cy="246234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  <a:sym typeface="Arial"/>
                </a:rPr>
                <a:t>replication, namespace, serviceaccounts, etc.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5FBD3D0-0D60-48EE-B267-670B56F74167}"/>
                </a:ext>
              </a:extLst>
            </p:cNvPr>
            <p:cNvGrpSpPr/>
            <p:nvPr/>
          </p:nvGrpSpPr>
          <p:grpSpPr>
            <a:xfrm>
              <a:off x="5125453" y="3960662"/>
              <a:ext cx="601487" cy="826296"/>
              <a:chOff x="5175257" y="3960662"/>
              <a:chExt cx="601487" cy="826296"/>
            </a:xfrm>
          </p:grpSpPr>
          <p:sp>
            <p:nvSpPr>
              <p:cNvPr id="147" name="Title 1">
                <a:extLst>
                  <a:ext uri="{FF2B5EF4-FFF2-40B4-BE49-F238E27FC236}">
                    <a16:creationId xmlns:a16="http://schemas.microsoft.com/office/drawing/2014/main" id="{5DFB5C37-B428-4A50-91D9-69517C55C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5257" y="3960662"/>
                <a:ext cx="601487" cy="246234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61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Arial"/>
                  </a:rPr>
                  <a:t>-controller-manager</a:t>
                </a:r>
              </a:p>
            </p:txBody>
          </p: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D750DA8B-551A-4300-9D63-9EDE76042226}"/>
                  </a:ext>
                </a:extLst>
              </p:cNvPr>
              <p:cNvSpPr/>
              <p:nvPr/>
            </p:nvSpPr>
            <p:spPr bwMode="auto">
              <a:xfrm>
                <a:off x="5209477" y="425336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35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  <a:sym typeface="Arial"/>
                </a:endParaRPr>
              </a:p>
            </p:txBody>
          </p:sp>
          <p:sp>
            <p:nvSpPr>
              <p:cNvPr id="149" name="remote" title="Icon of a remote control">
                <a:extLst>
                  <a:ext uri="{FF2B5EF4-FFF2-40B4-BE49-F238E27FC236}">
                    <a16:creationId xmlns:a16="http://schemas.microsoft.com/office/drawing/2014/main" id="{CA244683-B068-4FC1-91F4-C40B9CB111E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99859" y="4337283"/>
                <a:ext cx="152825" cy="365760"/>
              </a:xfrm>
              <a:custGeom>
                <a:avLst/>
                <a:gdLst>
                  <a:gd name="T0" fmla="*/ 87 w 107"/>
                  <a:gd name="T1" fmla="*/ 188 h 261"/>
                  <a:gd name="T2" fmla="*/ 71 w 107"/>
                  <a:gd name="T3" fmla="*/ 261 h 261"/>
                  <a:gd name="T4" fmla="*/ 19 w 107"/>
                  <a:gd name="T5" fmla="*/ 245 h 261"/>
                  <a:gd name="T6" fmla="*/ 0 w 107"/>
                  <a:gd name="T7" fmla="*/ 110 h 261"/>
                  <a:gd name="T8" fmla="*/ 18 w 107"/>
                  <a:gd name="T9" fmla="*/ 0 h 261"/>
                  <a:gd name="T10" fmla="*/ 107 w 107"/>
                  <a:gd name="T11" fmla="*/ 18 h 261"/>
                  <a:gd name="T12" fmla="*/ 54 w 107"/>
                  <a:gd name="T13" fmla="*/ 35 h 261"/>
                  <a:gd name="T14" fmla="*/ 52 w 107"/>
                  <a:gd name="T15" fmla="*/ 36 h 261"/>
                  <a:gd name="T16" fmla="*/ 54 w 107"/>
                  <a:gd name="T17" fmla="*/ 35 h 261"/>
                  <a:gd name="T18" fmla="*/ 70 w 107"/>
                  <a:gd name="T19" fmla="*/ 52 h 261"/>
                  <a:gd name="T20" fmla="*/ 72 w 107"/>
                  <a:gd name="T21" fmla="*/ 54 h 261"/>
                  <a:gd name="T22" fmla="*/ 37 w 107"/>
                  <a:gd name="T23" fmla="*/ 52 h 261"/>
                  <a:gd name="T24" fmla="*/ 35 w 107"/>
                  <a:gd name="T25" fmla="*/ 54 h 261"/>
                  <a:gd name="T26" fmla="*/ 37 w 107"/>
                  <a:gd name="T27" fmla="*/ 52 h 261"/>
                  <a:gd name="T28" fmla="*/ 70 w 107"/>
                  <a:gd name="T29" fmla="*/ 86 h 261"/>
                  <a:gd name="T30" fmla="*/ 72 w 107"/>
                  <a:gd name="T31" fmla="*/ 88 h 261"/>
                  <a:gd name="T32" fmla="*/ 37 w 107"/>
                  <a:gd name="T33" fmla="*/ 86 h 261"/>
                  <a:gd name="T34" fmla="*/ 35 w 107"/>
                  <a:gd name="T35" fmla="*/ 88 h 261"/>
                  <a:gd name="T36" fmla="*/ 37 w 107"/>
                  <a:gd name="T37" fmla="*/ 86 h 261"/>
                  <a:gd name="T38" fmla="*/ 70 w 107"/>
                  <a:gd name="T39" fmla="*/ 121 h 261"/>
                  <a:gd name="T40" fmla="*/ 72 w 107"/>
                  <a:gd name="T41" fmla="*/ 123 h 261"/>
                  <a:gd name="T42" fmla="*/ 37 w 107"/>
                  <a:gd name="T43" fmla="*/ 121 h 261"/>
                  <a:gd name="T44" fmla="*/ 35 w 107"/>
                  <a:gd name="T45" fmla="*/ 123 h 261"/>
                  <a:gd name="T46" fmla="*/ 37 w 107"/>
                  <a:gd name="T47" fmla="*/ 121 h 261"/>
                  <a:gd name="T48" fmla="*/ 52 w 107"/>
                  <a:gd name="T49" fmla="*/ 69 h 261"/>
                  <a:gd name="T50" fmla="*/ 54 w 107"/>
                  <a:gd name="T51" fmla="*/ 71 h 261"/>
                  <a:gd name="T52" fmla="*/ 54 w 107"/>
                  <a:gd name="T53" fmla="*/ 156 h 261"/>
                  <a:gd name="T54" fmla="*/ 52 w 107"/>
                  <a:gd name="T55" fmla="*/ 158 h 261"/>
                  <a:gd name="T56" fmla="*/ 54 w 107"/>
                  <a:gd name="T57" fmla="*/ 156 h 261"/>
                  <a:gd name="T58" fmla="*/ 52 w 107"/>
                  <a:gd name="T59" fmla="*/ 191 h 261"/>
                  <a:gd name="T60" fmla="*/ 54 w 107"/>
                  <a:gd name="T61" fmla="*/ 192 h 261"/>
                  <a:gd name="T62" fmla="*/ 54 w 107"/>
                  <a:gd name="T63" fmla="*/ 226 h 261"/>
                  <a:gd name="T64" fmla="*/ 52 w 107"/>
                  <a:gd name="T65" fmla="*/ 227 h 261"/>
                  <a:gd name="T66" fmla="*/ 54 w 107"/>
                  <a:gd name="T6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7" h="261">
                    <a:moveTo>
                      <a:pt x="106" y="110"/>
                    </a:moveTo>
                    <a:cubicBezTo>
                      <a:pt x="87" y="188"/>
                      <a:pt x="87" y="188"/>
                      <a:pt x="87" y="188"/>
                    </a:cubicBezTo>
                    <a:cubicBezTo>
                      <a:pt x="87" y="245"/>
                      <a:pt x="87" y="245"/>
                      <a:pt x="87" y="245"/>
                    </a:cubicBezTo>
                    <a:cubicBezTo>
                      <a:pt x="87" y="254"/>
                      <a:pt x="80" y="261"/>
                      <a:pt x="71" y="261"/>
                    </a:cubicBezTo>
                    <a:cubicBezTo>
                      <a:pt x="35" y="261"/>
                      <a:pt x="35" y="261"/>
                      <a:pt x="35" y="261"/>
                    </a:cubicBezTo>
                    <a:cubicBezTo>
                      <a:pt x="26" y="261"/>
                      <a:pt x="19" y="254"/>
                      <a:pt x="19" y="245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0"/>
                      <a:pt x="107" y="8"/>
                      <a:pt x="107" y="18"/>
                    </a:cubicBezTo>
                    <a:lnTo>
                      <a:pt x="106" y="110"/>
                    </a:lnTo>
                    <a:close/>
                    <a:moveTo>
                      <a:pt x="54" y="35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6"/>
                      <a:pt x="54" y="36"/>
                      <a:pt x="54" y="36"/>
                    </a:cubicBezTo>
                    <a:lnTo>
                      <a:pt x="54" y="35"/>
                    </a:lnTo>
                    <a:close/>
                    <a:moveTo>
                      <a:pt x="72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2" y="54"/>
                      <a:pt x="72" y="54"/>
                      <a:pt x="72" y="54"/>
                    </a:cubicBezTo>
                    <a:lnTo>
                      <a:pt x="72" y="52"/>
                    </a:lnTo>
                    <a:close/>
                    <a:moveTo>
                      <a:pt x="37" y="52"/>
                    </a:move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7" y="54"/>
                      <a:pt x="37" y="54"/>
                      <a:pt x="37" y="54"/>
                    </a:cubicBezTo>
                    <a:lnTo>
                      <a:pt x="37" y="52"/>
                    </a:lnTo>
                    <a:close/>
                    <a:moveTo>
                      <a:pt x="72" y="86"/>
                    </a:move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72" y="88"/>
                      <a:pt x="72" y="88"/>
                      <a:pt x="72" y="88"/>
                    </a:cubicBezTo>
                    <a:lnTo>
                      <a:pt x="72" y="86"/>
                    </a:lnTo>
                    <a:close/>
                    <a:moveTo>
                      <a:pt x="37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7" y="88"/>
                      <a:pt x="37" y="88"/>
                      <a:pt x="37" y="88"/>
                    </a:cubicBezTo>
                    <a:lnTo>
                      <a:pt x="37" y="86"/>
                    </a:lnTo>
                    <a:close/>
                    <a:moveTo>
                      <a:pt x="72" y="121"/>
                    </a:move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2" y="123"/>
                      <a:pt x="72" y="123"/>
                      <a:pt x="72" y="123"/>
                    </a:cubicBezTo>
                    <a:lnTo>
                      <a:pt x="72" y="121"/>
                    </a:lnTo>
                    <a:close/>
                    <a:moveTo>
                      <a:pt x="37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7" y="123"/>
                      <a:pt x="37" y="123"/>
                      <a:pt x="37" y="123"/>
                    </a:cubicBezTo>
                    <a:lnTo>
                      <a:pt x="37" y="121"/>
                    </a:lnTo>
                    <a:close/>
                    <a:moveTo>
                      <a:pt x="54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4" y="71"/>
                      <a:pt x="54" y="71"/>
                      <a:pt x="54" y="71"/>
                    </a:cubicBezTo>
                    <a:lnTo>
                      <a:pt x="54" y="69"/>
                    </a:lnTo>
                    <a:close/>
                    <a:moveTo>
                      <a:pt x="54" y="156"/>
                    </a:moveTo>
                    <a:cubicBezTo>
                      <a:pt x="52" y="156"/>
                      <a:pt x="52" y="156"/>
                      <a:pt x="52" y="156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54" y="158"/>
                      <a:pt x="54" y="158"/>
                      <a:pt x="54" y="158"/>
                    </a:cubicBezTo>
                    <a:lnTo>
                      <a:pt x="54" y="156"/>
                    </a:lnTo>
                    <a:close/>
                    <a:moveTo>
                      <a:pt x="54" y="191"/>
                    </a:moveTo>
                    <a:cubicBezTo>
                      <a:pt x="52" y="191"/>
                      <a:pt x="52" y="191"/>
                      <a:pt x="52" y="19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4" y="192"/>
                      <a:pt x="54" y="192"/>
                      <a:pt x="54" y="192"/>
                    </a:cubicBezTo>
                    <a:lnTo>
                      <a:pt x="54" y="191"/>
                    </a:lnTo>
                    <a:close/>
                    <a:moveTo>
                      <a:pt x="54" y="226"/>
                    </a:moveTo>
                    <a:cubicBezTo>
                      <a:pt x="52" y="226"/>
                      <a:pt x="52" y="226"/>
                      <a:pt x="52" y="226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7"/>
                      <a:pt x="54" y="227"/>
                      <a:pt x="54" y="227"/>
                    </a:cubicBezTo>
                    <a:lnTo>
                      <a:pt x="54" y="22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6" tIns="45717" rIns="91436" bIns="4571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5DF2C0-5B2D-4A35-B81B-FA45CD771585}"/>
              </a:ext>
            </a:extLst>
          </p:cNvPr>
          <p:cNvGrpSpPr/>
          <p:nvPr/>
        </p:nvGrpSpPr>
        <p:grpSpPr>
          <a:xfrm>
            <a:off x="6755963" y="4076654"/>
            <a:ext cx="601455" cy="703143"/>
            <a:chOff x="6300176" y="4082587"/>
            <a:chExt cx="601487" cy="703181"/>
          </a:xfrm>
        </p:grpSpPr>
        <p:sp>
          <p:nvSpPr>
            <p:cNvPr id="151" name="Title 1">
              <a:extLst>
                <a:ext uri="{FF2B5EF4-FFF2-40B4-BE49-F238E27FC236}">
                  <a16:creationId xmlns:a16="http://schemas.microsoft.com/office/drawing/2014/main" id="{B4A89FFB-201B-4AAC-BAD8-AAE0CA3DE0E1}"/>
                </a:ext>
              </a:extLst>
            </p:cNvPr>
            <p:cNvSpPr txBox="1">
              <a:spLocks/>
            </p:cNvSpPr>
            <p:nvPr/>
          </p:nvSpPr>
          <p:spPr>
            <a:xfrm>
              <a:off x="6300176" y="4082587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-scheduler</a:t>
              </a: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45F01ACB-F078-4786-901F-F8A0FD230A21}"/>
                </a:ext>
              </a:extLst>
            </p:cNvPr>
            <p:cNvSpPr/>
            <p:nvPr/>
          </p:nvSpPr>
          <p:spPr bwMode="auto">
            <a:xfrm>
              <a:off x="6334396" y="42521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53" name="Calendar" title="Icon of a calendar">
              <a:extLst>
                <a:ext uri="{FF2B5EF4-FFF2-40B4-BE49-F238E27FC236}">
                  <a16:creationId xmlns:a16="http://schemas.microsoft.com/office/drawing/2014/main" id="{7BA62B3B-326A-4334-8B67-D127AA623C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7177" y="4361816"/>
              <a:ext cx="328027" cy="314314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B705E2D-BD6C-4F47-BE8F-7353D1C45F6C}"/>
              </a:ext>
            </a:extLst>
          </p:cNvPr>
          <p:cNvCxnSpPr>
            <a:cxnSpLocks/>
            <a:stCxn id="128" idx="2"/>
            <a:endCxn id="141" idx="0"/>
          </p:cNvCxnSpPr>
          <p:nvPr/>
        </p:nvCxnSpPr>
        <p:spPr>
          <a:xfrm>
            <a:off x="6494259" y="2357840"/>
            <a:ext cx="3" cy="615511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B1F7C9B-8A8C-4538-B601-6385697A6F2C}"/>
              </a:ext>
            </a:extLst>
          </p:cNvPr>
          <p:cNvCxnSpPr>
            <a:stCxn id="148" idx="3"/>
            <a:endCxn id="142" idx="2"/>
          </p:cNvCxnSpPr>
          <p:nvPr/>
        </p:nvCxnSpPr>
        <p:spPr>
          <a:xfrm flipV="1">
            <a:off x="6198881" y="3676499"/>
            <a:ext cx="182871" cy="837712"/>
          </a:xfrm>
          <a:prstGeom prst="bent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B84F44EC-D3E8-4CA9-89A8-BC49E263D479}"/>
              </a:ext>
            </a:extLst>
          </p:cNvPr>
          <p:cNvCxnSpPr>
            <a:cxnSpLocks/>
            <a:stCxn id="152" idx="1"/>
            <a:endCxn id="142" idx="2"/>
          </p:cNvCxnSpPr>
          <p:nvPr/>
        </p:nvCxnSpPr>
        <p:spPr>
          <a:xfrm rot="10800000">
            <a:off x="6607309" y="3676497"/>
            <a:ext cx="182871" cy="836523"/>
          </a:xfrm>
          <a:prstGeom prst="bent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52928DC-A973-4C55-83A8-5ADCF7358E76}"/>
              </a:ext>
            </a:extLst>
          </p:cNvPr>
          <p:cNvGrpSpPr/>
          <p:nvPr/>
        </p:nvGrpSpPr>
        <p:grpSpPr>
          <a:xfrm>
            <a:off x="6796873" y="4948465"/>
            <a:ext cx="533561" cy="701554"/>
            <a:chOff x="8440124" y="4245790"/>
            <a:chExt cx="533589" cy="701593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44E2DE3-CC6F-4C0A-8CD2-8D25D0FB2819}"/>
                </a:ext>
              </a:extLst>
            </p:cNvPr>
            <p:cNvGrpSpPr/>
            <p:nvPr/>
          </p:nvGrpSpPr>
          <p:grpSpPr>
            <a:xfrm>
              <a:off x="8440124" y="4413794"/>
              <a:ext cx="533589" cy="533589"/>
              <a:chOff x="9475351" y="4318420"/>
              <a:chExt cx="533589" cy="533589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2F752CAA-BEEA-4D54-A50C-69B9601EC808}"/>
                  </a:ext>
                </a:extLst>
              </p:cNvPr>
              <p:cNvSpPr/>
              <p:nvPr/>
            </p:nvSpPr>
            <p:spPr bwMode="auto">
              <a:xfrm>
                <a:off x="9475351" y="4318420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FFFFFF">
                  <a:alpha val="1000"/>
                </a:srgbClr>
              </a:solidFill>
              <a:ln w="762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35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  <a:sym typeface="Arial"/>
                </a:endParaRP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6201746-7301-4FDE-8E52-A261429916F9}"/>
                  </a:ext>
                </a:extLst>
              </p:cNvPr>
              <p:cNvSpPr/>
              <p:nvPr/>
            </p:nvSpPr>
            <p:spPr bwMode="auto">
              <a:xfrm>
                <a:off x="9476969" y="4320038"/>
                <a:ext cx="530352" cy="530352"/>
              </a:xfrm>
              <a:prstGeom prst="roundRect">
                <a:avLst>
                  <a:gd name="adj" fmla="val 4203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35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  <a:sym typeface="Arial"/>
                </a:endParaRPr>
              </a:p>
            </p:txBody>
          </p:sp>
          <p:sp>
            <p:nvSpPr>
              <p:cNvPr id="162" name="Database_EFC7" title="Icon of a cylinder">
                <a:extLst>
                  <a:ext uri="{FF2B5EF4-FFF2-40B4-BE49-F238E27FC236}">
                    <a16:creationId xmlns:a16="http://schemas.microsoft.com/office/drawing/2014/main" id="{EDD5E782-37CF-4877-9CDB-A5798D67704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44" y="4427802"/>
                <a:ext cx="242202" cy="314824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36" tIns="45717" rIns="91436" bIns="4571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  <p:sp>
          <p:nvSpPr>
            <p:cNvPr id="159" name="Title 1">
              <a:extLst>
                <a:ext uri="{FF2B5EF4-FFF2-40B4-BE49-F238E27FC236}">
                  <a16:creationId xmlns:a16="http://schemas.microsoft.com/office/drawing/2014/main" id="{1E0E4B77-47E4-46A7-AD5E-3D64BA2B5A55}"/>
                </a:ext>
              </a:extLst>
            </p:cNvPr>
            <p:cNvSpPr txBox="1">
              <a:spLocks/>
            </p:cNvSpPr>
            <p:nvPr/>
          </p:nvSpPr>
          <p:spPr>
            <a:xfrm>
              <a:off x="8524599" y="4245790"/>
              <a:ext cx="364639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etcd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5BC3AAA-563F-41D5-A2AB-B2E375868210}"/>
              </a:ext>
            </a:extLst>
          </p:cNvPr>
          <p:cNvGrpSpPr/>
          <p:nvPr/>
        </p:nvGrpSpPr>
        <p:grpSpPr>
          <a:xfrm>
            <a:off x="7071184" y="5354293"/>
            <a:ext cx="533561" cy="533561"/>
            <a:chOff x="9475351" y="4318420"/>
            <a:chExt cx="533589" cy="533589"/>
          </a:xfrm>
        </p:grpSpPr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233B330D-CF2C-482D-982B-8A9CA4E8D15F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FFFFFF">
                <a:alpha val="1000"/>
              </a:srgbClr>
            </a:solidFill>
            <a:ln w="762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3E0CDC19-B359-4D81-8764-D018B4C7A366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Arial"/>
              </a:endParaRPr>
            </a:p>
          </p:txBody>
        </p:sp>
        <p:sp>
          <p:nvSpPr>
            <p:cNvPr id="166" name="Database_EFC7" title="Icon of a cylinder">
              <a:extLst>
                <a:ext uri="{FF2B5EF4-FFF2-40B4-BE49-F238E27FC236}">
                  <a16:creationId xmlns:a16="http://schemas.microsoft.com/office/drawing/2014/main" id="{D4E1E36A-E898-4E69-B05F-4610C48C6A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F043C37-9686-466A-B1ED-4737CAF51D3A}"/>
              </a:ext>
            </a:extLst>
          </p:cNvPr>
          <p:cNvGrpSpPr/>
          <p:nvPr/>
        </p:nvGrpSpPr>
        <p:grpSpPr>
          <a:xfrm>
            <a:off x="7345494" y="5592116"/>
            <a:ext cx="533561" cy="533561"/>
            <a:chOff x="9475351" y="4318420"/>
            <a:chExt cx="533589" cy="533589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14AF6923-08F2-48D7-BCD2-9D5D8CB13ED9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FFFFFF">
                <a:alpha val="1000"/>
              </a:srgbClr>
            </a:solidFill>
            <a:ln w="762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73E073E-4314-4D41-8339-A5E76198F32C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Arial"/>
              </a:endParaRPr>
            </a:p>
          </p:txBody>
        </p:sp>
        <p:sp>
          <p:nvSpPr>
            <p:cNvPr id="170" name="Database_EFC7" title="Icon of a cylinder">
              <a:extLst>
                <a:ext uri="{FF2B5EF4-FFF2-40B4-BE49-F238E27FC236}">
                  <a16:creationId xmlns:a16="http://schemas.microsoft.com/office/drawing/2014/main" id="{8CBF27E7-B5CA-40AF-A4D3-6ADF68913A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</p:grp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B40AB2EF-35CA-4C9B-ABE8-970C459E7788}"/>
              </a:ext>
            </a:extLst>
          </p:cNvPr>
          <p:cNvCxnSpPr>
            <a:stCxn id="142" idx="3"/>
            <a:endCxn id="164" idx="0"/>
          </p:cNvCxnSpPr>
          <p:nvPr/>
        </p:nvCxnSpPr>
        <p:spPr>
          <a:xfrm>
            <a:off x="6761313" y="3409719"/>
            <a:ext cx="731481" cy="1944573"/>
          </a:xfrm>
          <a:prstGeom prst="bentConnector2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72" name="Title 1">
            <a:extLst>
              <a:ext uri="{FF2B5EF4-FFF2-40B4-BE49-F238E27FC236}">
                <a16:creationId xmlns:a16="http://schemas.microsoft.com/office/drawing/2014/main" id="{E039C7AA-6B35-43A5-BC41-977033D2411B}"/>
              </a:ext>
            </a:extLst>
          </p:cNvPr>
          <p:cNvSpPr txBox="1">
            <a:spLocks/>
          </p:cNvSpPr>
          <p:nvPr/>
        </p:nvSpPr>
        <p:spPr>
          <a:xfrm>
            <a:off x="5312559" y="2566191"/>
            <a:ext cx="1697083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619">
              <a:lnSpc>
                <a:spcPct val="100000"/>
              </a:lnSpc>
              <a:buClr>
                <a:srgbClr val="000000"/>
              </a:buClr>
              <a:defRPr/>
            </a:pPr>
            <a:r>
              <a:rPr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Master node</a:t>
            </a: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2AE0774D-BF0C-4B57-8F3F-A1D0787D34FD}"/>
              </a:ext>
            </a:extLst>
          </p:cNvPr>
          <p:cNvSpPr/>
          <p:nvPr/>
        </p:nvSpPr>
        <p:spPr bwMode="auto">
          <a:xfrm>
            <a:off x="8377177" y="1463677"/>
            <a:ext cx="2566055" cy="2318984"/>
          </a:xfrm>
          <a:prstGeom prst="roundRect">
            <a:avLst>
              <a:gd name="adj" fmla="val 3125"/>
            </a:avLst>
          </a:prstGeom>
          <a:solidFill>
            <a:srgbClr val="FFFFFF">
              <a:alpha val="2000"/>
            </a:srgbClr>
          </a:solidFill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  <a:sym typeface="Arial"/>
            </a:endParaRPr>
          </a:p>
        </p:txBody>
      </p:sp>
      <p:sp>
        <p:nvSpPr>
          <p:cNvPr id="174" name="Title 1">
            <a:extLst>
              <a:ext uri="{FF2B5EF4-FFF2-40B4-BE49-F238E27FC236}">
                <a16:creationId xmlns:a16="http://schemas.microsoft.com/office/drawing/2014/main" id="{A41320F4-5567-4CA5-8765-4B77586772A1}"/>
              </a:ext>
            </a:extLst>
          </p:cNvPr>
          <p:cNvSpPr txBox="1">
            <a:spLocks/>
          </p:cNvSpPr>
          <p:nvPr/>
        </p:nvSpPr>
        <p:spPr>
          <a:xfrm>
            <a:off x="8377176" y="1267364"/>
            <a:ext cx="1697083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619">
              <a:lnSpc>
                <a:spcPct val="100000"/>
              </a:lnSpc>
              <a:buClr>
                <a:srgbClr val="000000"/>
              </a:buClr>
              <a:defRPr/>
            </a:pPr>
            <a:r>
              <a:rPr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Worker node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5BEA1FA-28B3-42C3-A6C2-7C05C99EAB77}"/>
              </a:ext>
            </a:extLst>
          </p:cNvPr>
          <p:cNvGrpSpPr/>
          <p:nvPr/>
        </p:nvGrpSpPr>
        <p:grpSpPr>
          <a:xfrm>
            <a:off x="8858605" y="1556606"/>
            <a:ext cx="601455" cy="703143"/>
            <a:chOff x="8858748" y="1556510"/>
            <a:chExt cx="601487" cy="703182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2F84B0F6-2168-4F73-B605-CC614EDD3A15}"/>
                </a:ext>
              </a:extLst>
            </p:cNvPr>
            <p:cNvSpPr/>
            <p:nvPr/>
          </p:nvSpPr>
          <p:spPr bwMode="auto">
            <a:xfrm>
              <a:off x="8892968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77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2090F5B3-E310-4BCD-A59D-B9A0DC1EC8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1791164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  <p:sp>
          <p:nvSpPr>
            <p:cNvPr id="178" name="Title 1">
              <a:extLst>
                <a:ext uri="{FF2B5EF4-FFF2-40B4-BE49-F238E27FC236}">
                  <a16:creationId xmlns:a16="http://schemas.microsoft.com/office/drawing/2014/main" id="{6230AD83-EB58-4CFD-8214-3E5E3660D7D5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1556510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Arial"/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CF4518F-09C9-4C9F-98FD-4F73ADCBBCF8}"/>
              </a:ext>
            </a:extLst>
          </p:cNvPr>
          <p:cNvSpPr/>
          <p:nvPr/>
        </p:nvSpPr>
        <p:spPr bwMode="auto">
          <a:xfrm>
            <a:off x="9244532" y="1763286"/>
            <a:ext cx="143003" cy="160337"/>
          </a:xfrm>
          <a:prstGeom prst="rect">
            <a:avLst/>
          </a:prstGeom>
          <a:solidFill>
            <a:srgbClr val="FCFDF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3F7F4E3-E119-420C-9F61-AA0EEEF06CD3}"/>
              </a:ext>
            </a:extLst>
          </p:cNvPr>
          <p:cNvSpPr/>
          <p:nvPr/>
        </p:nvSpPr>
        <p:spPr bwMode="auto">
          <a:xfrm>
            <a:off x="8933248" y="2067349"/>
            <a:ext cx="143003" cy="160337"/>
          </a:xfrm>
          <a:prstGeom prst="rect">
            <a:avLst/>
          </a:prstGeom>
          <a:solidFill>
            <a:srgbClr val="FCFDF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8D12719-BE94-4B61-984B-C6F3DB9D641C}"/>
              </a:ext>
            </a:extLst>
          </p:cNvPr>
          <p:cNvGrpSpPr/>
          <p:nvPr/>
        </p:nvGrpSpPr>
        <p:grpSpPr>
          <a:xfrm>
            <a:off x="9860349" y="1556609"/>
            <a:ext cx="601455" cy="703143"/>
            <a:chOff x="9860544" y="1556511"/>
            <a:chExt cx="601487" cy="703181"/>
          </a:xfrm>
        </p:grpSpPr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8D18836A-DDED-4639-8F8B-6C4B08FBA1A1}"/>
                </a:ext>
              </a:extLst>
            </p:cNvPr>
            <p:cNvSpPr/>
            <p:nvPr/>
          </p:nvSpPr>
          <p:spPr bwMode="auto">
            <a:xfrm>
              <a:off x="9894764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83" name="Move_E7C2" title="Icon of four arrows pointing away from eachother">
              <a:extLst>
                <a:ext uri="{FF2B5EF4-FFF2-40B4-BE49-F238E27FC236}">
                  <a16:creationId xmlns:a16="http://schemas.microsoft.com/office/drawing/2014/main" id="{A374A430-BCE8-46EE-B950-13AE5D3F9A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1829768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  <p:sp>
          <p:nvSpPr>
            <p:cNvPr id="184" name="Title 1">
              <a:extLst>
                <a:ext uri="{FF2B5EF4-FFF2-40B4-BE49-F238E27FC236}">
                  <a16:creationId xmlns:a16="http://schemas.microsoft.com/office/drawing/2014/main" id="{96AEE58E-9F2B-4B85-BF09-F0A53B5E5DB0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1556511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-proxy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AB807C-1A45-4817-B337-178F9A879C7F}"/>
              </a:ext>
            </a:extLst>
          </p:cNvPr>
          <p:cNvGrpSpPr/>
          <p:nvPr/>
        </p:nvGrpSpPr>
        <p:grpSpPr>
          <a:xfrm>
            <a:off x="8509706" y="2443030"/>
            <a:ext cx="2300993" cy="1183628"/>
            <a:chOff x="8509832" y="2442977"/>
            <a:chExt cx="2301114" cy="1183690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1785B496-B79B-4FD5-BC89-C44DBC272330}"/>
                </a:ext>
              </a:extLst>
            </p:cNvPr>
            <p:cNvSpPr/>
            <p:nvPr/>
          </p:nvSpPr>
          <p:spPr bwMode="auto">
            <a:xfrm>
              <a:off x="8509832" y="2616928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87" name="Title 1">
              <a:extLst>
                <a:ext uri="{FF2B5EF4-FFF2-40B4-BE49-F238E27FC236}">
                  <a16:creationId xmlns:a16="http://schemas.microsoft.com/office/drawing/2014/main" id="{F4141E5C-3B8A-4A57-9EAA-4B4ED868A610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2442977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Docker</a:t>
              </a:r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EDD523C1-4029-41AB-8EC7-0D4F0A367738}"/>
                </a:ext>
              </a:extLst>
            </p:cNvPr>
            <p:cNvSpPr/>
            <p:nvPr/>
          </p:nvSpPr>
          <p:spPr bwMode="auto">
            <a:xfrm>
              <a:off x="8629910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A03D9DA4-6289-43C7-AA02-DEC38413A8AA}"/>
                </a:ext>
              </a:extLst>
            </p:cNvPr>
            <p:cNvSpPr/>
            <p:nvPr/>
          </p:nvSpPr>
          <p:spPr bwMode="auto">
            <a:xfrm>
              <a:off x="9722713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190" name="Title 1">
              <a:extLst>
                <a:ext uri="{FF2B5EF4-FFF2-40B4-BE49-F238E27FC236}">
                  <a16:creationId xmlns:a16="http://schemas.microsoft.com/office/drawing/2014/main" id="{9F0AFC0F-6CB1-45C7-9A4D-99713EBEDE71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2761799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Prod</a:t>
              </a:r>
            </a:p>
          </p:txBody>
        </p:sp>
        <p:sp>
          <p:nvSpPr>
            <p:cNvPr id="191" name="Title 1">
              <a:extLst>
                <a:ext uri="{FF2B5EF4-FFF2-40B4-BE49-F238E27FC236}">
                  <a16:creationId xmlns:a16="http://schemas.microsoft.com/office/drawing/2014/main" id="{12C37819-A02F-4658-987E-C37F42B7C7B3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2761799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Prod</a:t>
              </a:r>
            </a:p>
          </p:txBody>
        </p:sp>
        <p:sp>
          <p:nvSpPr>
            <p:cNvPr id="192" name="Title 1">
              <a:extLst>
                <a:ext uri="{FF2B5EF4-FFF2-40B4-BE49-F238E27FC236}">
                  <a16:creationId xmlns:a16="http://schemas.microsoft.com/office/drawing/2014/main" id="{FA06BA85-905C-466E-96EF-8592E728DA52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2987874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Containers</a:t>
              </a:r>
            </a:p>
          </p:txBody>
        </p:sp>
        <p:sp>
          <p:nvSpPr>
            <p:cNvPr id="193" name="Title 1">
              <a:extLst>
                <a:ext uri="{FF2B5EF4-FFF2-40B4-BE49-F238E27FC236}">
                  <a16:creationId xmlns:a16="http://schemas.microsoft.com/office/drawing/2014/main" id="{874AEDE0-2421-4BDD-A8C4-46F047A10471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2987874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Containers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07F778B-CE39-4344-A610-081C929F760A}"/>
                </a:ext>
              </a:extLst>
            </p:cNvPr>
            <p:cNvGrpSpPr/>
            <p:nvPr/>
          </p:nvGrpSpPr>
          <p:grpSpPr>
            <a:xfrm>
              <a:off x="8776968" y="3171978"/>
              <a:ext cx="674040" cy="200439"/>
              <a:chOff x="8773830" y="4177977"/>
              <a:chExt cx="757312" cy="225202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AE3E51F-9AED-47F3-88C0-EF1D873AE4E4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5041DC18-D1ED-4EEC-8501-2AC1691E97D7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898912-4A78-49E0-BC72-DA17DBCC27A9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28F73B4-9016-4053-BD37-039E559A3601}"/>
                </a:ext>
              </a:extLst>
            </p:cNvPr>
            <p:cNvGrpSpPr/>
            <p:nvPr/>
          </p:nvGrpSpPr>
          <p:grpSpPr>
            <a:xfrm>
              <a:off x="9869771" y="3171978"/>
              <a:ext cx="674040" cy="200439"/>
              <a:chOff x="8773830" y="4177977"/>
              <a:chExt cx="757312" cy="225202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C19CE9E-3533-4760-8BC6-9BFF8D02CE1F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5E6E117-C69D-45E6-8A1C-A18886C5678B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4D12F86-70EE-48A6-B972-1DD4A3FF3250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A9B8D8F-1451-4EE0-A103-349A6CAB5D7E}"/>
              </a:ext>
            </a:extLst>
          </p:cNvPr>
          <p:cNvCxnSpPr>
            <a:cxnSpLocks/>
          </p:cNvCxnSpPr>
          <p:nvPr/>
        </p:nvCxnSpPr>
        <p:spPr>
          <a:xfrm flipH="1">
            <a:off x="8958369" y="2259756"/>
            <a:ext cx="1" cy="731481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4CD647F-1FED-4DF6-A2E3-0CE45F2F8EF7}"/>
              </a:ext>
            </a:extLst>
          </p:cNvPr>
          <p:cNvCxnSpPr>
            <a:cxnSpLocks/>
          </p:cNvCxnSpPr>
          <p:nvPr/>
        </p:nvCxnSpPr>
        <p:spPr>
          <a:xfrm flipH="1">
            <a:off x="10363126" y="2259754"/>
            <a:ext cx="1" cy="634556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3A1056AD-33B6-4D45-8F63-9E0AB09B01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38990" y="2180369"/>
            <a:ext cx="728149" cy="886921"/>
          </a:xfrm>
          <a:prstGeom prst="bentConnector3">
            <a:avLst>
              <a:gd name="adj1" fmla="val 37502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FDD7BE1A-3F6D-4566-AEB9-C5D9D8A88618}"/>
              </a:ext>
            </a:extLst>
          </p:cNvPr>
          <p:cNvCxnSpPr>
            <a:cxnSpLocks/>
          </p:cNvCxnSpPr>
          <p:nvPr/>
        </p:nvCxnSpPr>
        <p:spPr>
          <a:xfrm rot="5400000">
            <a:off x="9401001" y="2131745"/>
            <a:ext cx="630903" cy="886921"/>
          </a:xfrm>
          <a:prstGeom prst="bentConnector3">
            <a:avLst>
              <a:gd name="adj1" fmla="val 21704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E1055F5F-3730-4178-8377-CC5D6E843E6B}"/>
              </a:ext>
            </a:extLst>
          </p:cNvPr>
          <p:cNvSpPr/>
          <p:nvPr/>
        </p:nvSpPr>
        <p:spPr bwMode="auto">
          <a:xfrm>
            <a:off x="8377177" y="4371067"/>
            <a:ext cx="2566055" cy="2318984"/>
          </a:xfrm>
          <a:prstGeom prst="roundRect">
            <a:avLst>
              <a:gd name="adj" fmla="val 3125"/>
            </a:avLst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8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  <a:sym typeface="Arial"/>
            </a:endParaRP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ECD59F6A-2BC4-469B-831E-CA2570F62BC4}"/>
              </a:ext>
            </a:extLst>
          </p:cNvPr>
          <p:cNvSpPr txBox="1">
            <a:spLocks/>
          </p:cNvSpPr>
          <p:nvPr/>
        </p:nvSpPr>
        <p:spPr>
          <a:xfrm>
            <a:off x="8377176" y="4174752"/>
            <a:ext cx="1697083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619">
              <a:lnSpc>
                <a:spcPct val="100000"/>
              </a:lnSpc>
              <a:buClr>
                <a:srgbClr val="000000"/>
              </a:buClr>
              <a:defRPr/>
            </a:pPr>
            <a:r>
              <a:rPr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Worker node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036AC57-E808-4158-9554-1EC2C30AAA6B}"/>
              </a:ext>
            </a:extLst>
          </p:cNvPr>
          <p:cNvGrpSpPr/>
          <p:nvPr/>
        </p:nvGrpSpPr>
        <p:grpSpPr>
          <a:xfrm>
            <a:off x="8858605" y="4463986"/>
            <a:ext cx="601455" cy="703143"/>
            <a:chOff x="8858748" y="4464051"/>
            <a:chExt cx="601487" cy="703182"/>
          </a:xfrm>
        </p:grpSpPr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83D57D86-76A7-48F6-9DD4-9A560D6B616C}"/>
                </a:ext>
              </a:extLst>
            </p:cNvPr>
            <p:cNvSpPr/>
            <p:nvPr/>
          </p:nvSpPr>
          <p:spPr bwMode="auto">
            <a:xfrm>
              <a:off x="8892968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210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C7E00F77-CCFF-41F1-9A47-96600DD6A3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4698705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  <p:sp>
          <p:nvSpPr>
            <p:cNvPr id="211" name="Title 1">
              <a:extLst>
                <a:ext uri="{FF2B5EF4-FFF2-40B4-BE49-F238E27FC236}">
                  <a16:creationId xmlns:a16="http://schemas.microsoft.com/office/drawing/2014/main" id="{DAE9FD57-4DF5-417D-BDD7-84BC78CD3029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4464051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Arial"/>
              </a:endParaRPr>
            </a:p>
          </p:txBody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F5DEDAFE-786E-428F-95ED-D5FF207F461D}"/>
              </a:ext>
            </a:extLst>
          </p:cNvPr>
          <p:cNvSpPr/>
          <p:nvPr/>
        </p:nvSpPr>
        <p:spPr bwMode="auto">
          <a:xfrm>
            <a:off x="9244532" y="4670674"/>
            <a:ext cx="143003" cy="160337"/>
          </a:xfrm>
          <a:prstGeom prst="rect">
            <a:avLst/>
          </a:prstGeom>
          <a:solidFill>
            <a:srgbClr val="F9FAF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D8BA944-909E-4336-B602-B80ED28FD2DB}"/>
              </a:ext>
            </a:extLst>
          </p:cNvPr>
          <p:cNvSpPr/>
          <p:nvPr/>
        </p:nvSpPr>
        <p:spPr bwMode="auto">
          <a:xfrm>
            <a:off x="8933248" y="4974737"/>
            <a:ext cx="143003" cy="160337"/>
          </a:xfrm>
          <a:prstGeom prst="rect">
            <a:avLst/>
          </a:prstGeom>
          <a:solidFill>
            <a:srgbClr val="F9FAF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  <a:sym typeface="Arial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9759BF1-8F80-4BFD-AA59-C220FEB2911A}"/>
              </a:ext>
            </a:extLst>
          </p:cNvPr>
          <p:cNvGrpSpPr/>
          <p:nvPr/>
        </p:nvGrpSpPr>
        <p:grpSpPr>
          <a:xfrm>
            <a:off x="9860349" y="4463992"/>
            <a:ext cx="601455" cy="703143"/>
            <a:chOff x="9860544" y="4464052"/>
            <a:chExt cx="601487" cy="703181"/>
          </a:xfrm>
        </p:grpSpPr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13E07D60-E0CA-4548-ACCA-D3F71DEE8D55}"/>
                </a:ext>
              </a:extLst>
            </p:cNvPr>
            <p:cNvSpPr/>
            <p:nvPr/>
          </p:nvSpPr>
          <p:spPr bwMode="auto">
            <a:xfrm>
              <a:off x="9894764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35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216" name="Move_E7C2" title="Icon of four arrows pointing away from eachother">
              <a:extLst>
                <a:ext uri="{FF2B5EF4-FFF2-40B4-BE49-F238E27FC236}">
                  <a16:creationId xmlns:a16="http://schemas.microsoft.com/office/drawing/2014/main" id="{4493A126-CDDF-472C-BC6D-F2D1B716AC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4737309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cs typeface="Arial"/>
                <a:sym typeface="Arial"/>
              </a:endParaRPr>
            </a:p>
          </p:txBody>
        </p:sp>
        <p:sp>
          <p:nvSpPr>
            <p:cNvPr id="217" name="Title 1">
              <a:extLst>
                <a:ext uri="{FF2B5EF4-FFF2-40B4-BE49-F238E27FC236}">
                  <a16:creationId xmlns:a16="http://schemas.microsoft.com/office/drawing/2014/main" id="{1C32252B-98EC-4E54-A68A-1EA7448DCCC4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4464052"/>
              <a:ext cx="601487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-proxy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F90156B-9401-4066-9071-726FC72AD7B1}"/>
              </a:ext>
            </a:extLst>
          </p:cNvPr>
          <p:cNvGrpSpPr/>
          <p:nvPr/>
        </p:nvGrpSpPr>
        <p:grpSpPr>
          <a:xfrm>
            <a:off x="8509706" y="5350420"/>
            <a:ext cx="2300993" cy="1183628"/>
            <a:chOff x="8509832" y="5350518"/>
            <a:chExt cx="2301114" cy="1183690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57735DC3-045F-4928-B4A7-514F888BCE34}"/>
                </a:ext>
              </a:extLst>
            </p:cNvPr>
            <p:cNvSpPr/>
            <p:nvPr/>
          </p:nvSpPr>
          <p:spPr bwMode="auto">
            <a:xfrm>
              <a:off x="8509832" y="5524469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DA6F32AE-0432-41FD-B1A6-2A06F8116E1F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5350518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Docker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F9F2863-BE61-4FD9-89B8-1D21BAEBF977}"/>
                </a:ext>
              </a:extLst>
            </p:cNvPr>
            <p:cNvSpPr/>
            <p:nvPr/>
          </p:nvSpPr>
          <p:spPr bwMode="auto">
            <a:xfrm>
              <a:off x="8629910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84608D18-ECCE-4C03-9D6E-8E06DC2E5AF6}"/>
                </a:ext>
              </a:extLst>
            </p:cNvPr>
            <p:cNvSpPr/>
            <p:nvPr/>
          </p:nvSpPr>
          <p:spPr bwMode="auto">
            <a:xfrm>
              <a:off x="9722713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76" tIns="143420" rIns="179276" bIns="1434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8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17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  <a:sym typeface="Arial"/>
              </a:endParaRPr>
            </a:p>
          </p:txBody>
        </p:sp>
        <p:sp>
          <p:nvSpPr>
            <p:cNvPr id="223" name="Title 1">
              <a:extLst>
                <a:ext uri="{FF2B5EF4-FFF2-40B4-BE49-F238E27FC236}">
                  <a16:creationId xmlns:a16="http://schemas.microsoft.com/office/drawing/2014/main" id="{27D4085C-DB63-4139-BFDF-35DF6AB9E719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5669340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Prod</a:t>
              </a:r>
            </a:p>
          </p:txBody>
        </p:sp>
        <p:sp>
          <p:nvSpPr>
            <p:cNvPr id="224" name="Title 1">
              <a:extLst>
                <a:ext uri="{FF2B5EF4-FFF2-40B4-BE49-F238E27FC236}">
                  <a16:creationId xmlns:a16="http://schemas.microsoft.com/office/drawing/2014/main" id="{552CF3DB-194B-4606-B558-6E4A320C0160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5669340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Prod</a:t>
              </a:r>
            </a:p>
          </p:txBody>
        </p:sp>
        <p:sp>
          <p:nvSpPr>
            <p:cNvPr id="225" name="Title 1">
              <a:extLst>
                <a:ext uri="{FF2B5EF4-FFF2-40B4-BE49-F238E27FC236}">
                  <a16:creationId xmlns:a16="http://schemas.microsoft.com/office/drawing/2014/main" id="{ED4B1E8C-74EB-410D-89CE-90556572A77B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5895415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Containers</a:t>
              </a:r>
            </a:p>
          </p:txBody>
        </p:sp>
        <p:sp>
          <p:nvSpPr>
            <p:cNvPr id="226" name="Title 1">
              <a:extLst>
                <a:ext uri="{FF2B5EF4-FFF2-40B4-BE49-F238E27FC236}">
                  <a16:creationId xmlns:a16="http://schemas.microsoft.com/office/drawing/2014/main" id="{A17C7FD3-CD26-49E9-8D71-F14080D399E2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5895415"/>
              <a:ext cx="601488" cy="1231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61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  <a:sym typeface="Arial"/>
                </a:rPr>
                <a:t>Containers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D362614-A8B9-4F44-A3FA-A58FBFA8D4A7}"/>
                </a:ext>
              </a:extLst>
            </p:cNvPr>
            <p:cNvGrpSpPr/>
            <p:nvPr/>
          </p:nvGrpSpPr>
          <p:grpSpPr>
            <a:xfrm>
              <a:off x="8776968" y="6079519"/>
              <a:ext cx="674040" cy="200439"/>
              <a:chOff x="8773830" y="4177977"/>
              <a:chExt cx="757312" cy="225202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EF30989-889D-4E67-BF6B-0880FE253878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7205659-6EC1-4285-B5D6-1D77E691B223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ADE8F727-3CB7-49EF-93F6-00B7F44B0B46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C1D8A2F3-C96D-43DE-B510-D314808B0A06}"/>
                </a:ext>
              </a:extLst>
            </p:cNvPr>
            <p:cNvGrpSpPr/>
            <p:nvPr/>
          </p:nvGrpSpPr>
          <p:grpSpPr>
            <a:xfrm>
              <a:off x="9869771" y="6079519"/>
              <a:ext cx="674040" cy="200439"/>
              <a:chOff x="8773830" y="4177977"/>
              <a:chExt cx="757312" cy="225202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F1B5406B-7E44-4A1C-B6B3-8F9D594B65D1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D9A160A2-1385-44BE-974E-5653D5539C34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2B98714-C31A-43D0-8835-94E459618267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defTabSz="91424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0C04CEF-3218-4BFC-97C8-16A54070260C}"/>
              </a:ext>
            </a:extLst>
          </p:cNvPr>
          <p:cNvCxnSpPr>
            <a:cxnSpLocks/>
          </p:cNvCxnSpPr>
          <p:nvPr/>
        </p:nvCxnSpPr>
        <p:spPr>
          <a:xfrm flipH="1">
            <a:off x="8958369" y="5167144"/>
            <a:ext cx="1" cy="731481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F1D706A-B088-44F7-8185-32F421AC829D}"/>
              </a:ext>
            </a:extLst>
          </p:cNvPr>
          <p:cNvCxnSpPr>
            <a:cxnSpLocks/>
          </p:cNvCxnSpPr>
          <p:nvPr/>
        </p:nvCxnSpPr>
        <p:spPr>
          <a:xfrm flipH="1">
            <a:off x="10363126" y="5167143"/>
            <a:ext cx="1" cy="634556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E681ED5-76B1-4181-8988-D3B8D1238B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38990" y="5087756"/>
            <a:ext cx="728149" cy="886921"/>
          </a:xfrm>
          <a:prstGeom prst="bentConnector3">
            <a:avLst>
              <a:gd name="adj1" fmla="val 37502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CDEBCEEA-6B6B-4211-AAF4-9B2D1666E5E6}"/>
              </a:ext>
            </a:extLst>
          </p:cNvPr>
          <p:cNvCxnSpPr>
            <a:cxnSpLocks/>
          </p:cNvCxnSpPr>
          <p:nvPr/>
        </p:nvCxnSpPr>
        <p:spPr>
          <a:xfrm rot="5400000">
            <a:off x="9401001" y="5039134"/>
            <a:ext cx="630903" cy="886921"/>
          </a:xfrm>
          <a:prstGeom prst="bentConnector3">
            <a:avLst>
              <a:gd name="adj1" fmla="val 21704"/>
            </a:avLst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2D79D25E-30ED-4F3C-98C9-12D4D7579C2F}"/>
              </a:ext>
            </a:extLst>
          </p:cNvPr>
          <p:cNvCxnSpPr>
            <a:cxnSpLocks/>
          </p:cNvCxnSpPr>
          <p:nvPr/>
        </p:nvCxnSpPr>
        <p:spPr>
          <a:xfrm flipV="1">
            <a:off x="6761311" y="2002210"/>
            <a:ext cx="2131511" cy="1188657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82D3F925-B2B4-48D4-827C-4A4A5A828ABB}"/>
              </a:ext>
            </a:extLst>
          </p:cNvPr>
          <p:cNvCxnSpPr>
            <a:cxnSpLocks/>
          </p:cNvCxnSpPr>
          <p:nvPr/>
        </p:nvCxnSpPr>
        <p:spPr>
          <a:xfrm>
            <a:off x="6761311" y="3624398"/>
            <a:ext cx="2131511" cy="1280093"/>
          </a:xfrm>
          <a:prstGeom prst="bentConnector3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076C85C6-53F3-4788-94CF-A940040B6525}"/>
              </a:ext>
            </a:extLst>
          </p:cNvPr>
          <p:cNvCxnSpPr>
            <a:cxnSpLocks/>
            <a:stCxn id="243" idx="3"/>
          </p:cNvCxnSpPr>
          <p:nvPr/>
        </p:nvCxnSpPr>
        <p:spPr>
          <a:xfrm flipH="1">
            <a:off x="10161077" y="1112617"/>
            <a:ext cx="545" cy="451619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C9225E1-F96E-488A-B3DC-EBE1009D664C}"/>
              </a:ext>
            </a:extLst>
          </p:cNvPr>
          <p:cNvGrpSpPr/>
          <p:nvPr/>
        </p:nvGrpSpPr>
        <p:grpSpPr>
          <a:xfrm>
            <a:off x="9703195" y="544272"/>
            <a:ext cx="914352" cy="568347"/>
            <a:chOff x="9197760" y="536499"/>
            <a:chExt cx="914400" cy="568377"/>
          </a:xfrm>
        </p:grpSpPr>
        <p:sp>
          <p:nvSpPr>
            <p:cNvPr id="243" name="globe_2" title="Icon of a sphere made of lines">
              <a:extLst>
                <a:ext uri="{FF2B5EF4-FFF2-40B4-BE49-F238E27FC236}">
                  <a16:creationId xmlns:a16="http://schemas.microsoft.com/office/drawing/2014/main" id="{FB41569F-ADE7-47B4-ABC0-D630011467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72783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defTabSz="914280">
                <a:buClr>
                  <a:srgbClr val="000000"/>
                </a:buClr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cs typeface="Arial"/>
                <a:sym typeface="Arial"/>
              </a:endParaRPr>
            </a:p>
          </p:txBody>
        </p:sp>
        <p:sp>
          <p:nvSpPr>
            <p:cNvPr id="244" name="Title 1">
              <a:extLst>
                <a:ext uri="{FF2B5EF4-FFF2-40B4-BE49-F238E27FC236}">
                  <a16:creationId xmlns:a16="http://schemas.microsoft.com/office/drawing/2014/main" id="{A25FAC58-FD48-43A1-9254-ABC8791F1A02}"/>
                </a:ext>
              </a:extLst>
            </p:cNvPr>
            <p:cNvSpPr txBox="1">
              <a:spLocks/>
            </p:cNvSpPr>
            <p:nvPr/>
          </p:nvSpPr>
          <p:spPr>
            <a:xfrm>
              <a:off x="9197760" y="536499"/>
              <a:ext cx="914400" cy="15389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619">
                <a:lnSpc>
                  <a:spcPct val="100000"/>
                </a:lnSpc>
                <a:buClr>
                  <a:srgbClr val="000000"/>
                </a:buClr>
                <a:defRPr/>
              </a:pPr>
              <a:r>
                <a:rPr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Arial"/>
                </a:rPr>
                <a:t>Internet</a:t>
              </a:r>
            </a:p>
          </p:txBody>
        </p:sp>
      </p:grpSp>
      <p:sp>
        <p:nvSpPr>
          <p:cNvPr id="245" name="Title 16">
            <a:extLst>
              <a:ext uri="{FF2B5EF4-FFF2-40B4-BE49-F238E27FC236}">
                <a16:creationId xmlns:a16="http://schemas.microsoft.com/office/drawing/2014/main" id="{B5E073CF-B571-4467-8417-971D92B5382A}"/>
              </a:ext>
            </a:extLst>
          </p:cNvPr>
          <p:cNvSpPr txBox="1">
            <a:spLocks/>
          </p:cNvSpPr>
          <p:nvPr/>
        </p:nvSpPr>
        <p:spPr>
          <a:xfrm>
            <a:off x="1084163" y="2452203"/>
            <a:ext cx="332661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284" indent="-274284" defTabSz="932619">
              <a:buClr>
                <a:srgbClr val="000000"/>
              </a:buClr>
              <a:buFont typeface="+mj-lt"/>
              <a:buAutoNum type="arabicPeriod"/>
              <a:defRPr/>
            </a:pPr>
            <a:r>
              <a:rPr lang="en-U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Usuario de Kubernetes se </a:t>
            </a:r>
            <a:r>
              <a:rPr lang="en-US" sz="1600" b="0" spc="0" err="1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comunica</a:t>
            </a:r>
            <a:r>
              <a:rPr lang="en-U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 con la API de </a:t>
            </a:r>
            <a:r>
              <a:rPr lang="en-US" sz="1600" b="0" spc="0" err="1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servidor</a:t>
            </a:r>
            <a:r>
              <a:rPr lang="en-U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 y </a:t>
            </a:r>
            <a:r>
              <a:rPr lang="en-US" sz="1600" b="0" spc="0" err="1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aplica</a:t>
            </a:r>
            <a:r>
              <a:rPr lang="en-U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 el </a:t>
            </a:r>
            <a:r>
              <a:rPr lang="en-US" sz="1600" b="0" spc="0" err="1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estado</a:t>
            </a:r>
            <a:r>
              <a:rPr lang="en-U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 </a:t>
            </a:r>
            <a:r>
              <a:rPr lang="en-US" sz="1600" b="0" spc="0" err="1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deseado</a:t>
            </a:r>
            <a:endParaRPr lang="en-US" sz="1600" b="0" spc="0">
              <a:solidFill>
                <a:schemeClr val="bg1"/>
              </a:solidFill>
              <a:latin typeface="Segoe UI" panose="020B0502040204020203" pitchFamily="34" charset="0"/>
              <a:sym typeface="Arial"/>
            </a:endParaRPr>
          </a:p>
        </p:txBody>
      </p:sp>
      <p:sp>
        <p:nvSpPr>
          <p:cNvPr id="246" name="Title 16">
            <a:extLst>
              <a:ext uri="{FF2B5EF4-FFF2-40B4-BE49-F238E27FC236}">
                <a16:creationId xmlns:a16="http://schemas.microsoft.com/office/drawing/2014/main" id="{C9CAAD7A-22FE-47F6-8550-8AE01314B23C}"/>
              </a:ext>
            </a:extLst>
          </p:cNvPr>
          <p:cNvSpPr txBox="1">
            <a:spLocks/>
          </p:cNvSpPr>
          <p:nvPr/>
        </p:nvSpPr>
        <p:spPr>
          <a:xfrm>
            <a:off x="1084163" y="3614376"/>
            <a:ext cx="332661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284" indent="-274284" defTabSz="932619">
              <a:buClr>
                <a:srgbClr val="000000"/>
              </a:buClr>
              <a:buFont typeface="+mj-lt"/>
              <a:buAutoNum type="arabicPeriod" startAt="2"/>
              <a:defRPr/>
            </a:pPr>
            <a:r>
              <a:rPr lang="es-E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Los nodos maestros aplican activamente el estado deseado en los nodos de trabajo</a:t>
            </a:r>
            <a:endParaRPr lang="en-US" sz="1600" b="0" spc="0">
              <a:solidFill>
                <a:schemeClr val="bg1"/>
              </a:solidFill>
              <a:latin typeface="Segoe UI" panose="020B0502040204020203" pitchFamily="34" charset="0"/>
              <a:sym typeface="Arial"/>
            </a:endParaRPr>
          </a:p>
        </p:txBody>
      </p:sp>
      <p:sp>
        <p:nvSpPr>
          <p:cNvPr id="247" name="Title 16">
            <a:extLst>
              <a:ext uri="{FF2B5EF4-FFF2-40B4-BE49-F238E27FC236}">
                <a16:creationId xmlns:a16="http://schemas.microsoft.com/office/drawing/2014/main" id="{046E963C-3D5E-4061-A335-904C4603A720}"/>
              </a:ext>
            </a:extLst>
          </p:cNvPr>
          <p:cNvSpPr txBox="1">
            <a:spLocks/>
          </p:cNvSpPr>
          <p:nvPr/>
        </p:nvSpPr>
        <p:spPr>
          <a:xfrm>
            <a:off x="1084163" y="4776551"/>
            <a:ext cx="33266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284" indent="-274284" defTabSz="932619">
              <a:buClr>
                <a:srgbClr val="000000"/>
              </a:buClr>
              <a:buFont typeface="+mj-lt"/>
              <a:buAutoNum type="arabicPeriod" startAt="3"/>
              <a:defRPr/>
            </a:pPr>
            <a:r>
              <a:rPr lang="es-E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Los nodos de trabajo admiten la comunicación entre contenedores</a:t>
            </a:r>
            <a:endParaRPr lang="en-US" sz="1600" b="0" spc="0">
              <a:solidFill>
                <a:schemeClr val="bg1"/>
              </a:solidFill>
              <a:latin typeface="Segoe UI" panose="020B0502040204020203" pitchFamily="34" charset="0"/>
              <a:sym typeface="Arial"/>
            </a:endParaRP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C89C1E82-50D2-4848-B2B8-DEEEBE97D6A6}"/>
              </a:ext>
            </a:extLst>
          </p:cNvPr>
          <p:cNvCxnSpPr>
            <a:cxnSpLocks/>
          </p:cNvCxnSpPr>
          <p:nvPr/>
        </p:nvCxnSpPr>
        <p:spPr>
          <a:xfrm>
            <a:off x="4559717" y="2333146"/>
            <a:ext cx="0" cy="5229173"/>
          </a:xfrm>
          <a:prstGeom prst="line">
            <a:avLst/>
          </a:prstGeom>
          <a:ln>
            <a:solidFill>
              <a:srgbClr val="D2D2D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itle 16">
            <a:extLst>
              <a:ext uri="{FF2B5EF4-FFF2-40B4-BE49-F238E27FC236}">
                <a16:creationId xmlns:a16="http://schemas.microsoft.com/office/drawing/2014/main" id="{78D0F3C6-8757-4ED4-9802-7906C9E45FED}"/>
              </a:ext>
            </a:extLst>
          </p:cNvPr>
          <p:cNvSpPr txBox="1">
            <a:spLocks/>
          </p:cNvSpPr>
          <p:nvPr/>
        </p:nvSpPr>
        <p:spPr>
          <a:xfrm>
            <a:off x="1078749" y="5692503"/>
            <a:ext cx="33266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855" indent="-342855" defTabSz="932619">
              <a:buClr>
                <a:srgbClr val="000000"/>
              </a:buClr>
              <a:buFont typeface="+mj-lt"/>
              <a:buAutoNum type="arabicPeriod" startAt="4"/>
              <a:defRPr/>
            </a:pPr>
            <a:r>
              <a:rPr lang="es-ES" sz="1600" b="0" spc="0">
                <a:solidFill>
                  <a:schemeClr val="bg1"/>
                </a:solidFill>
                <a:latin typeface="Segoe UI" panose="020B0502040204020203" pitchFamily="34" charset="0"/>
                <a:sym typeface="Arial"/>
              </a:rPr>
              <a:t>Los nodos de trabajo admiten la comunicación desde Internet</a:t>
            </a:r>
            <a:endParaRPr lang="en-US" sz="1600" b="0" spc="0">
              <a:solidFill>
                <a:schemeClr val="bg1"/>
              </a:solidFill>
              <a:latin typeface="Segoe UI" panose="020B05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8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72" grpId="0"/>
      <p:bldP spid="173" grpId="0" animBg="1"/>
      <p:bldP spid="174" grpId="0"/>
      <p:bldP spid="206" grpId="0" animBg="1"/>
      <p:bldP spid="207" grpId="0"/>
      <p:bldP spid="245" grpId="0"/>
      <p:bldP spid="246" grpId="0"/>
      <p:bldP spid="247" grpId="0"/>
      <p:bldP spid="2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CCFCC4-FE9F-4D1E-8A57-DD1BFB1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Experiencia</a:t>
            </a:r>
            <a:r>
              <a:rPr lang="en-US"/>
              <a:t> end to end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BEC883-4232-4BC8-B715-7D6AC22720C1}"/>
              </a:ext>
            </a:extLst>
          </p:cNvPr>
          <p:cNvGrpSpPr/>
          <p:nvPr/>
        </p:nvGrpSpPr>
        <p:grpSpPr>
          <a:xfrm>
            <a:off x="6791769" y="5262499"/>
            <a:ext cx="2560185" cy="1087228"/>
            <a:chOff x="6791804" y="5181311"/>
            <a:chExt cx="2560320" cy="10872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FF61DF4-B9F8-4901-9F9B-77E3F44D91C3}"/>
                </a:ext>
              </a:extLst>
            </p:cNvPr>
            <p:cNvSpPr/>
            <p:nvPr/>
          </p:nvSpPr>
          <p:spPr bwMode="auto">
            <a:xfrm>
              <a:off x="6791804" y="5381629"/>
              <a:ext cx="2560320" cy="886968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4E6DAF8-8C32-4782-8D89-335F28DFB180}"/>
                </a:ext>
              </a:extLst>
            </p:cNvPr>
            <p:cNvSpPr txBox="1">
              <a:spLocks/>
            </p:cNvSpPr>
            <p:nvPr/>
          </p:nvSpPr>
          <p:spPr>
            <a:xfrm>
              <a:off x="6791804" y="5181311"/>
              <a:ext cx="1697171" cy="15389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619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3C3C4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Database tier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7FECB8-B72B-4B64-881A-1A13F14F6711}"/>
              </a:ext>
            </a:extLst>
          </p:cNvPr>
          <p:cNvGrpSpPr/>
          <p:nvPr/>
        </p:nvGrpSpPr>
        <p:grpSpPr>
          <a:xfrm>
            <a:off x="6791768" y="2224818"/>
            <a:ext cx="2560185" cy="2761101"/>
            <a:chOff x="6791803" y="2143471"/>
            <a:chExt cx="2560320" cy="276124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442C1D-639E-45E2-9589-5F6235C803C8}"/>
                </a:ext>
              </a:extLst>
            </p:cNvPr>
            <p:cNvSpPr/>
            <p:nvPr/>
          </p:nvSpPr>
          <p:spPr bwMode="auto">
            <a:xfrm>
              <a:off x="6791803" y="2344397"/>
              <a:ext cx="2560320" cy="256032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51F19D73-99D6-45A9-9B5E-C2BB845007B2}"/>
                </a:ext>
              </a:extLst>
            </p:cNvPr>
            <p:cNvSpPr txBox="1">
              <a:spLocks/>
            </p:cNvSpPr>
            <p:nvPr/>
          </p:nvSpPr>
          <p:spPr>
            <a:xfrm>
              <a:off x="6791803" y="2143471"/>
              <a:ext cx="1697171" cy="15389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619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AKS production cluster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E7DAE-49D0-4898-B93E-2F64B67FA6CF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V="1">
            <a:off x="4467830" y="3705828"/>
            <a:ext cx="751945" cy="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516CE-361B-45E6-A330-7D7E560DD426}"/>
              </a:ext>
            </a:extLst>
          </p:cNvPr>
          <p:cNvCxnSpPr>
            <a:cxnSpLocks/>
            <a:stCxn id="18" idx="2"/>
            <a:endCxn id="52" idx="0"/>
          </p:cNvCxnSpPr>
          <p:nvPr/>
        </p:nvCxnSpPr>
        <p:spPr>
          <a:xfrm>
            <a:off x="4056372" y="2866895"/>
            <a:ext cx="0" cy="427475"/>
          </a:xfrm>
          <a:prstGeom prst="straightConnector1">
            <a:avLst/>
          </a:prstGeom>
          <a:ln w="12700">
            <a:solidFill>
              <a:srgbClr val="3C3C4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CC6B75-695D-40E7-A081-5DBC6B50198C}"/>
              </a:ext>
            </a:extLst>
          </p:cNvPr>
          <p:cNvCxnSpPr>
            <a:cxnSpLocks/>
            <a:stCxn id="21" idx="3"/>
            <a:endCxn id="52" idx="1"/>
          </p:cNvCxnSpPr>
          <p:nvPr/>
        </p:nvCxnSpPr>
        <p:spPr>
          <a:xfrm>
            <a:off x="3216543" y="3705828"/>
            <a:ext cx="428371" cy="0"/>
          </a:xfrm>
          <a:prstGeom prst="straightConnector1">
            <a:avLst/>
          </a:prstGeom>
          <a:ln w="12700">
            <a:solidFill>
              <a:srgbClr val="3C3C4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F10EB02-2797-417E-9198-547947BC0D03}"/>
              </a:ext>
            </a:extLst>
          </p:cNvPr>
          <p:cNvSpPr txBox="1">
            <a:spLocks/>
          </p:cNvSpPr>
          <p:nvPr/>
        </p:nvSpPr>
        <p:spPr>
          <a:xfrm>
            <a:off x="4168779" y="2926737"/>
            <a:ext cx="822919" cy="30777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619">
              <a:lnSpc>
                <a:spcPct val="100000"/>
              </a:lnSpc>
              <a:defRPr/>
            </a:pPr>
            <a: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Source </a:t>
            </a:r>
            <a:b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code control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F9BD6-ECD9-48C6-8B6B-B2F0D429D683}"/>
              </a:ext>
            </a:extLst>
          </p:cNvPr>
          <p:cNvGrpSpPr/>
          <p:nvPr/>
        </p:nvGrpSpPr>
        <p:grpSpPr>
          <a:xfrm>
            <a:off x="3644914" y="1681958"/>
            <a:ext cx="822917" cy="1184935"/>
            <a:chOff x="3644784" y="1600583"/>
            <a:chExt cx="822960" cy="1184998"/>
          </a:xfrm>
        </p:grpSpPr>
        <p:sp>
          <p:nvSpPr>
            <p:cNvPr id="17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5E022086-7534-4DDD-88D1-D698241D7E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38121" y="2122290"/>
              <a:ext cx="436286" cy="503622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flat">
              <a:solidFill>
                <a:srgbClr val="3C3C4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7" tIns="44819" rIns="89637" bIns="44819" numCol="1" anchor="t" anchorCtr="0" compatLnSpc="1">
              <a:prstTxWarp prst="textNoShape">
                <a:avLst/>
              </a:prstTxWarp>
            </a:bodyPr>
            <a:lstStyle/>
            <a:p>
              <a:pPr defTabSz="914280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775A479-91DC-47D4-A7B8-B9A98AB4CECB}"/>
                </a:ext>
              </a:extLst>
            </p:cNvPr>
            <p:cNvSpPr/>
            <p:nvPr/>
          </p:nvSpPr>
          <p:spPr bwMode="auto">
            <a:xfrm>
              <a:off x="3644784" y="1962621"/>
              <a:ext cx="822960" cy="822960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49" tIns="143400" rIns="179249" bIns="1434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0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54F4228-8ED6-4D01-A751-27AB8C619598}"/>
                </a:ext>
              </a:extLst>
            </p:cNvPr>
            <p:cNvSpPr txBox="1">
              <a:spLocks/>
            </p:cNvSpPr>
            <p:nvPr/>
          </p:nvSpPr>
          <p:spPr>
            <a:xfrm>
              <a:off x="3756764" y="1600583"/>
              <a:ext cx="598999" cy="3077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14073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Helm chart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3C46CD-D550-485A-95FA-32E4DEBD4D32}"/>
              </a:ext>
            </a:extLst>
          </p:cNvPr>
          <p:cNvGrpSpPr/>
          <p:nvPr/>
        </p:nvGrpSpPr>
        <p:grpSpPr>
          <a:xfrm>
            <a:off x="1265367" y="2870027"/>
            <a:ext cx="1951176" cy="1466138"/>
            <a:chOff x="878880" y="2645326"/>
            <a:chExt cx="1951279" cy="146621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A974A2-703B-475B-AFEE-95C02997DEAE}"/>
                </a:ext>
              </a:extLst>
            </p:cNvPr>
            <p:cNvSpPr/>
            <p:nvPr/>
          </p:nvSpPr>
          <p:spPr bwMode="auto">
            <a:xfrm>
              <a:off x="878880" y="2850801"/>
              <a:ext cx="1951279" cy="1260740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99056AB7-0155-4AD2-8524-D89699B210D8}"/>
                </a:ext>
              </a:extLst>
            </p:cNvPr>
            <p:cNvSpPr txBox="1">
              <a:spLocks/>
            </p:cNvSpPr>
            <p:nvPr/>
          </p:nvSpPr>
          <p:spPr>
            <a:xfrm>
              <a:off x="878880" y="2645326"/>
              <a:ext cx="745963" cy="15389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619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Inner loop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25A710-99E0-4617-B6D3-D9F5B0935F20}"/>
                </a:ext>
              </a:extLst>
            </p:cNvPr>
            <p:cNvGrpSpPr/>
            <p:nvPr/>
          </p:nvGrpSpPr>
          <p:grpSpPr>
            <a:xfrm>
              <a:off x="1037074" y="3065725"/>
              <a:ext cx="1634891" cy="830878"/>
              <a:chOff x="1019964" y="3079635"/>
              <a:chExt cx="1634891" cy="83087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CBD0F73-F01F-476B-93F4-DED3FF324BD1}"/>
                  </a:ext>
                </a:extLst>
              </p:cNvPr>
              <p:cNvGrpSpPr/>
              <p:nvPr/>
            </p:nvGrpSpPr>
            <p:grpSpPr>
              <a:xfrm>
                <a:off x="1590949" y="3558085"/>
                <a:ext cx="528081" cy="166688"/>
                <a:chOff x="5304203" y="3756536"/>
                <a:chExt cx="528081" cy="166688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8BE23C9-37C8-4EF3-9FD9-C6355E99E2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4203" y="3756536"/>
                  <a:ext cx="521923" cy="0"/>
                </a:xfrm>
                <a:prstGeom prst="straightConnector1">
                  <a:avLst/>
                </a:prstGeom>
                <a:ln w="12700">
                  <a:solidFill>
                    <a:srgbClr val="3C3C4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7F4BF3C-D412-4FD0-86B9-6B5FCDFA3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10361" y="3923224"/>
                  <a:ext cx="521923" cy="0"/>
                </a:xfrm>
                <a:prstGeom prst="straightConnector1">
                  <a:avLst/>
                </a:prstGeom>
                <a:ln w="12700">
                  <a:solidFill>
                    <a:srgbClr val="3C3C4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435DB8A2-5F8A-4DC6-995B-E8C46EB813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4250" y="3372344"/>
                <a:ext cx="440540" cy="153885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619"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"/>
                    <a:cs typeface="Segoe UI Semibold" panose="020B0702040204020203" pitchFamily="34" charset="0"/>
                  </a:rPr>
                  <a:t>Test</a:t>
                </a:r>
              </a:p>
            </p:txBody>
          </p:sp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846C9FBB-3178-44F3-BD33-1E9CAF4C1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4250" y="3756628"/>
                <a:ext cx="440540" cy="153885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619"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"/>
                    <a:cs typeface="Segoe UI Semibold" panose="020B0702040204020203" pitchFamily="34" charset="0"/>
                  </a:rPr>
                  <a:t>Debug</a:t>
                </a: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4FD0782-B96C-49C9-B00C-674DB6011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964" y="3079635"/>
                <a:ext cx="601488" cy="246234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619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</a:t>
                </a: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DevSpaces</a:t>
                </a:r>
                <a:endPara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6D8DD919-DC52-4B8E-81E2-0249CA36F3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266" y="3079635"/>
                <a:ext cx="533589" cy="246234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619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AKS dev cluster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3D85AC5-F934-4944-9531-90ABF9BB1963}"/>
                  </a:ext>
                </a:extLst>
              </p:cNvPr>
              <p:cNvGrpSpPr/>
              <p:nvPr/>
            </p:nvGrpSpPr>
            <p:grpSpPr>
              <a:xfrm>
                <a:off x="1054184" y="3372344"/>
                <a:ext cx="533589" cy="533589"/>
                <a:chOff x="1054184" y="3372344"/>
                <a:chExt cx="533589" cy="533589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3355E13A-43CE-46B8-859B-89377F939491}"/>
                    </a:ext>
                  </a:extLst>
                </p:cNvPr>
                <p:cNvSpPr/>
                <p:nvPr/>
              </p:nvSpPr>
              <p:spPr bwMode="auto">
                <a:xfrm>
                  <a:off x="1054184" y="3372344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35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505050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85964B73-55FC-4246-8DD0-795CD4805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1814" y="3469974"/>
                  <a:ext cx="338328" cy="33832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6011A9-F62C-4ECB-A0DD-FC723AE24E3D}"/>
                  </a:ext>
                </a:extLst>
              </p:cNvPr>
              <p:cNvGrpSpPr/>
              <p:nvPr/>
            </p:nvGrpSpPr>
            <p:grpSpPr>
              <a:xfrm>
                <a:off x="2121266" y="3372344"/>
                <a:ext cx="533589" cy="533589"/>
                <a:chOff x="2121266" y="3372344"/>
                <a:chExt cx="533589" cy="53358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74C96AF3-7441-4FE3-A64C-583AFCFAFEFB}"/>
                    </a:ext>
                  </a:extLst>
                </p:cNvPr>
                <p:cNvSpPr/>
                <p:nvPr/>
              </p:nvSpPr>
              <p:spPr bwMode="auto">
                <a:xfrm>
                  <a:off x="2121266" y="3372344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350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solidFill>
                      <a:srgbClr val="505050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D6326E5-B846-4796-9CF5-F686CCEE177D}"/>
                    </a:ext>
                  </a:extLst>
                </p:cNvPr>
                <p:cNvGrpSpPr/>
                <p:nvPr/>
              </p:nvGrpSpPr>
              <p:grpSpPr>
                <a:xfrm>
                  <a:off x="2210352" y="3471248"/>
                  <a:ext cx="355417" cy="335781"/>
                  <a:chOff x="3172902" y="4132385"/>
                  <a:chExt cx="355417" cy="335781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DEDD28A2-4605-4E25-B6A1-5B41A0E7186C}"/>
                      </a:ext>
                    </a:extLst>
                  </p:cNvPr>
                  <p:cNvGrpSpPr/>
                  <p:nvPr/>
                </p:nvGrpSpPr>
                <p:grpSpPr>
                  <a:xfrm>
                    <a:off x="3234030" y="4132385"/>
                    <a:ext cx="233160" cy="110531"/>
                    <a:chOff x="3234867" y="4132385"/>
                    <a:chExt cx="233160" cy="110531"/>
                  </a:xfrm>
                </p:grpSpPr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5C67BCD1-4586-447C-9C56-FB07CE83F9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4867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01C4E91B-68C1-4C96-880C-D6034DCB3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170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BF4C3BFD-E607-444B-AC49-00CE0A54F02F}"/>
                      </a:ext>
                    </a:extLst>
                  </p:cNvPr>
                  <p:cNvGrpSpPr/>
                  <p:nvPr/>
                </p:nvGrpSpPr>
                <p:grpSpPr>
                  <a:xfrm>
                    <a:off x="3172902" y="4245010"/>
                    <a:ext cx="355417" cy="110531"/>
                    <a:chOff x="3172902" y="4244590"/>
                    <a:chExt cx="355417" cy="110531"/>
                  </a:xfrm>
                </p:grpSpPr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E0CB0FDA-977E-44D3-A91F-9363A0E4E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90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FD9EAA8B-6C51-4D87-9DB6-B3F832CA2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18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5D13F2D-6F9C-4C14-86A1-41504A4B8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746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CA281C8E-1646-4FA3-AC3E-EE3B5D2E0B63}"/>
                      </a:ext>
                    </a:extLst>
                  </p:cNvPr>
                  <p:cNvGrpSpPr/>
                  <p:nvPr/>
                </p:nvGrpSpPr>
                <p:grpSpPr>
                  <a:xfrm>
                    <a:off x="3234030" y="4357635"/>
                    <a:ext cx="233160" cy="110531"/>
                    <a:chOff x="3234867" y="4132385"/>
                    <a:chExt cx="233160" cy="110531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A8B2D765-DF85-4A22-BA69-27B6258C96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4867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9F289D5D-26A0-4074-A8CF-C40E3FEDD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170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914248">
                        <a:defRPr/>
                      </a:pPr>
                      <a:endParaRPr lang="en-US" sz="1765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872839-4A4F-48C1-9084-E0781952FD68}"/>
              </a:ext>
            </a:extLst>
          </p:cNvPr>
          <p:cNvGrpSpPr/>
          <p:nvPr/>
        </p:nvGrpSpPr>
        <p:grpSpPr>
          <a:xfrm>
            <a:off x="3477893" y="3128232"/>
            <a:ext cx="989936" cy="989061"/>
            <a:chOff x="3477756" y="3046927"/>
            <a:chExt cx="989988" cy="98911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0036FB7-B478-4A88-8698-DBBA47E0880B}"/>
                </a:ext>
              </a:extLst>
            </p:cNvPr>
            <p:cNvGrpSpPr/>
            <p:nvPr/>
          </p:nvGrpSpPr>
          <p:grpSpPr>
            <a:xfrm>
              <a:off x="3644784" y="3213078"/>
              <a:ext cx="822960" cy="822960"/>
              <a:chOff x="3223040" y="3069691"/>
              <a:chExt cx="822960" cy="82296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90499988-304F-44C8-A0A1-9210FEB7891A}"/>
                  </a:ext>
                </a:extLst>
              </p:cNvPr>
              <p:cNvSpPr/>
              <p:nvPr/>
            </p:nvSpPr>
            <p:spPr bwMode="auto">
              <a:xfrm>
                <a:off x="3223040" y="3069691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A9C61030-6192-4E4B-9547-32918BFEC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5943" y="3232593"/>
                <a:ext cx="497154" cy="497154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213FDA5-7D03-4DB1-BFD9-CCBE859AA9D5}"/>
                </a:ext>
              </a:extLst>
            </p:cNvPr>
            <p:cNvGrpSpPr/>
            <p:nvPr/>
          </p:nvGrpSpPr>
          <p:grpSpPr>
            <a:xfrm>
              <a:off x="3477756" y="3046927"/>
              <a:ext cx="329609" cy="329609"/>
              <a:chOff x="5688419" y="3487479"/>
              <a:chExt cx="329609" cy="32960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F1D7BF1-42BC-40F0-AB04-202084EC76A9}"/>
                  </a:ext>
                </a:extLst>
              </p:cNvPr>
              <p:cNvSpPr/>
              <p:nvPr/>
            </p:nvSpPr>
            <p:spPr bwMode="auto">
              <a:xfrm>
                <a:off x="5688419" y="3487479"/>
                <a:ext cx="329609" cy="3296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3891AD0-8841-43C1-B898-0EDC13072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1490" y="3520550"/>
                <a:ext cx="263467" cy="263467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F9BB9B-EEBC-41A3-AECC-A45D62091F41}"/>
              </a:ext>
            </a:extLst>
          </p:cNvPr>
          <p:cNvGrpSpPr/>
          <p:nvPr/>
        </p:nvGrpSpPr>
        <p:grpSpPr>
          <a:xfrm>
            <a:off x="5219769" y="2785043"/>
            <a:ext cx="822916" cy="1332244"/>
            <a:chOff x="5219729" y="2703724"/>
            <a:chExt cx="822960" cy="1332313"/>
          </a:xfrm>
        </p:grpSpPr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99C8E0DE-7A5D-4AF3-9166-D19F59F72F47}"/>
                </a:ext>
              </a:extLst>
            </p:cNvPr>
            <p:cNvSpPr txBox="1">
              <a:spLocks/>
            </p:cNvSpPr>
            <p:nvPr/>
          </p:nvSpPr>
          <p:spPr>
            <a:xfrm>
              <a:off x="5291043" y="2703724"/>
              <a:ext cx="680330" cy="46168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4073">
                <a:defRPr/>
              </a:pPr>
              <a:r>
                <a:rPr lang="en-US">
                  <a:solidFill>
                    <a:srgbClr val="000000"/>
                  </a:solidFill>
                </a:rPr>
                <a:t>Azure Container Registry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09C0D4-0EB4-4401-BE6B-4564A26217A9}"/>
                </a:ext>
              </a:extLst>
            </p:cNvPr>
            <p:cNvGrpSpPr/>
            <p:nvPr/>
          </p:nvGrpSpPr>
          <p:grpSpPr>
            <a:xfrm>
              <a:off x="5219729" y="3213077"/>
              <a:ext cx="822960" cy="822960"/>
              <a:chOff x="5824800" y="1539202"/>
              <a:chExt cx="822960" cy="82296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F0BFF95-C928-496B-BFC6-601971773E07}"/>
                  </a:ext>
                </a:extLst>
              </p:cNvPr>
              <p:cNvSpPr/>
              <p:nvPr/>
            </p:nvSpPr>
            <p:spPr bwMode="auto">
              <a:xfrm>
                <a:off x="5824800" y="1539202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B9059A41-AEDE-4D8D-B7F5-F0880F34C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30334" y="1644736"/>
                <a:ext cx="611893" cy="611893"/>
              </a:xfrm>
              <a:prstGeom prst="rect">
                <a:avLst/>
              </a:prstGeom>
            </p:spPr>
          </p:pic>
        </p:grp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F2CFA9-787A-4A0D-829A-953BDB02A12A}"/>
              </a:ext>
            </a:extLst>
          </p:cNvPr>
          <p:cNvCxnSpPr>
            <a:cxnSpLocks/>
            <a:stCxn id="113" idx="0"/>
            <a:endCxn id="57" idx="2"/>
          </p:cNvCxnSpPr>
          <p:nvPr/>
        </p:nvCxnSpPr>
        <p:spPr>
          <a:xfrm flipV="1">
            <a:off x="5631233" y="4117286"/>
            <a:ext cx="0" cy="99816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8892A231-8E2A-4AD5-979D-E776BF5EEC55}"/>
              </a:ext>
            </a:extLst>
          </p:cNvPr>
          <p:cNvSpPr txBox="1">
            <a:spLocks/>
          </p:cNvSpPr>
          <p:nvPr/>
        </p:nvSpPr>
        <p:spPr>
          <a:xfrm>
            <a:off x="4629679" y="4723412"/>
            <a:ext cx="988845" cy="30777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619">
              <a:lnSpc>
                <a:spcPct val="100000"/>
              </a:lnSpc>
              <a:defRPr/>
            </a:pPr>
            <a: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Pipelines/</a:t>
            </a:r>
            <a:b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DevOps Project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AC2E43BA-DBCF-4A7B-9927-89E6D3F47FE3}"/>
              </a:ext>
            </a:extLst>
          </p:cNvPr>
          <p:cNvSpPr txBox="1">
            <a:spLocks/>
          </p:cNvSpPr>
          <p:nvPr/>
        </p:nvSpPr>
        <p:spPr>
          <a:xfrm>
            <a:off x="5281174" y="4333247"/>
            <a:ext cx="700124" cy="305916"/>
          </a:xfrm>
          <a:prstGeom prst="roundRect">
            <a:avLst>
              <a:gd name="adj" fmla="val 4732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91436" rIns="91436" bIns="914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175">
                <a:solidFill>
                  <a:srgbClr val="505050"/>
                </a:soli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3808">
              <a:defRPr/>
            </a:pPr>
            <a:r>
              <a:rPr lang="en-US" sz="800">
                <a:ln w="3175">
                  <a:noFill/>
                </a:ln>
                <a:solidFill>
                  <a:srgbClr val="3C3C41"/>
                </a:solidFill>
                <a:cs typeface="Segoe UI Semibold" panose="020B0702040204020203" pitchFamily="34" charset="0"/>
              </a:rPr>
              <a:t>Auto-build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AD40DF-0002-4C1C-9399-2673B6D3B45C}"/>
              </a:ext>
            </a:extLst>
          </p:cNvPr>
          <p:cNvCxnSpPr>
            <a:cxnSpLocks/>
            <a:stCxn id="57" idx="3"/>
            <a:endCxn id="10" idx="1"/>
          </p:cNvCxnSpPr>
          <p:nvPr/>
        </p:nvCxnSpPr>
        <p:spPr>
          <a:xfrm>
            <a:off x="6042692" y="3705827"/>
            <a:ext cx="749075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C2526F-F8A3-485B-BDE6-017D6F989193}"/>
              </a:ext>
            </a:extLst>
          </p:cNvPr>
          <p:cNvGrpSpPr/>
          <p:nvPr/>
        </p:nvGrpSpPr>
        <p:grpSpPr>
          <a:xfrm>
            <a:off x="6941212" y="3774289"/>
            <a:ext cx="2261296" cy="920188"/>
            <a:chOff x="6941256" y="3693023"/>
            <a:chExt cx="2261415" cy="920238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E4E892D-0A4D-4ADE-B18E-44190D9B25FD}"/>
                </a:ext>
              </a:extLst>
            </p:cNvPr>
            <p:cNvSpPr/>
            <p:nvPr/>
          </p:nvSpPr>
          <p:spPr bwMode="auto">
            <a:xfrm>
              <a:off x="6941256" y="3991112"/>
              <a:ext cx="2261415" cy="62214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B6B19D0A-3765-4D74-8FD4-FBE142D55F65}"/>
                </a:ext>
              </a:extLst>
            </p:cNvPr>
            <p:cNvSpPr txBox="1">
              <a:spLocks/>
            </p:cNvSpPr>
            <p:nvPr/>
          </p:nvSpPr>
          <p:spPr>
            <a:xfrm>
              <a:off x="6941256" y="3693023"/>
              <a:ext cx="601488" cy="246234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619">
                <a:lnSpc>
                  <a:spcPct val="100000"/>
                </a:lnSpc>
                <a:defRPr/>
              </a:pPr>
              <a:r>
                <a: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Business logic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18F243-420F-4CD5-8FD8-01565B1989E6}"/>
              </a:ext>
            </a:extLst>
          </p:cNvPr>
          <p:cNvGrpSpPr/>
          <p:nvPr/>
        </p:nvGrpSpPr>
        <p:grpSpPr>
          <a:xfrm>
            <a:off x="7077058" y="4182787"/>
            <a:ext cx="401268" cy="401268"/>
            <a:chOff x="7077109" y="4101542"/>
            <a:chExt cx="401289" cy="401289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5C86781-A3BF-4B9A-92E6-9437C7F434F9}"/>
                </a:ext>
              </a:extLst>
            </p:cNvPr>
            <p:cNvSpPr/>
            <p:nvPr/>
          </p:nvSpPr>
          <p:spPr bwMode="auto">
            <a:xfrm>
              <a:off x="7077109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1B192F87-FF72-435A-A735-0CD4DB9A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60189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E78DB5B-4FAA-4654-B701-07378C5B1E16}"/>
              </a:ext>
            </a:extLst>
          </p:cNvPr>
          <p:cNvGrpSpPr/>
          <p:nvPr/>
        </p:nvGrpSpPr>
        <p:grpSpPr>
          <a:xfrm>
            <a:off x="7606503" y="4182787"/>
            <a:ext cx="401268" cy="401268"/>
            <a:chOff x="7606582" y="4101542"/>
            <a:chExt cx="401289" cy="401289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E7EDB27-4A5A-4784-9642-799CBAD7151D}"/>
                </a:ext>
              </a:extLst>
            </p:cNvPr>
            <p:cNvSpPr/>
            <p:nvPr/>
          </p:nvSpPr>
          <p:spPr bwMode="auto">
            <a:xfrm>
              <a:off x="7606582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E17B0DEA-C449-4CB4-9107-F21A4F51B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89662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C0E55B4-EF36-4DEB-AEFA-E46354FB0C8A}"/>
              </a:ext>
            </a:extLst>
          </p:cNvPr>
          <p:cNvGrpSpPr/>
          <p:nvPr/>
        </p:nvGrpSpPr>
        <p:grpSpPr>
          <a:xfrm>
            <a:off x="8135949" y="4182787"/>
            <a:ext cx="401268" cy="401268"/>
            <a:chOff x="8136055" y="4101542"/>
            <a:chExt cx="401289" cy="40128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1035955-37FB-4A72-992A-6C327943F97B}"/>
                </a:ext>
              </a:extLst>
            </p:cNvPr>
            <p:cNvSpPr/>
            <p:nvPr/>
          </p:nvSpPr>
          <p:spPr bwMode="auto">
            <a:xfrm>
              <a:off x="8136055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5A73579A-6394-4964-B059-A0EA19D7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19135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5261757-A720-4C7E-9C9E-1E59E544E0A8}"/>
              </a:ext>
            </a:extLst>
          </p:cNvPr>
          <p:cNvGrpSpPr/>
          <p:nvPr/>
        </p:nvGrpSpPr>
        <p:grpSpPr>
          <a:xfrm>
            <a:off x="8665394" y="4182787"/>
            <a:ext cx="401268" cy="401268"/>
            <a:chOff x="8665528" y="4101542"/>
            <a:chExt cx="401289" cy="401289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000764E-344F-4EF3-AE85-30E8101CDD5B}"/>
                </a:ext>
              </a:extLst>
            </p:cNvPr>
            <p:cNvSpPr/>
            <p:nvPr/>
          </p:nvSpPr>
          <p:spPr bwMode="auto">
            <a:xfrm>
              <a:off x="8665528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CF45B310-6B4A-432E-BEC8-A892CCB5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608" y="4184622"/>
              <a:ext cx="235129" cy="235129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20460C-785B-4F56-9A57-94F9800C6F39}"/>
              </a:ext>
            </a:extLst>
          </p:cNvPr>
          <p:cNvCxnSpPr>
            <a:cxnSpLocks/>
          </p:cNvCxnSpPr>
          <p:nvPr/>
        </p:nvCxnSpPr>
        <p:spPr>
          <a:xfrm>
            <a:off x="8071860" y="3382653"/>
            <a:ext cx="0" cy="68971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7A7A749-96CA-4FF2-87BF-3463AD95363D}"/>
              </a:ext>
            </a:extLst>
          </p:cNvPr>
          <p:cNvCxnSpPr>
            <a:cxnSpLocks/>
          </p:cNvCxnSpPr>
          <p:nvPr/>
        </p:nvCxnSpPr>
        <p:spPr>
          <a:xfrm>
            <a:off x="8601304" y="3382653"/>
            <a:ext cx="0" cy="68971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B45C6B-7FFF-4DEB-B08D-192F4A68D342}"/>
              </a:ext>
            </a:extLst>
          </p:cNvPr>
          <p:cNvGrpSpPr/>
          <p:nvPr/>
        </p:nvGrpSpPr>
        <p:grpSpPr>
          <a:xfrm>
            <a:off x="6941212" y="2585568"/>
            <a:ext cx="2261296" cy="797078"/>
            <a:chOff x="6941256" y="2504243"/>
            <a:chExt cx="2261415" cy="797122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E5B2EF7-361F-46AC-9DCE-07AFE08A691E}"/>
                </a:ext>
              </a:extLst>
            </p:cNvPr>
            <p:cNvSpPr/>
            <p:nvPr/>
          </p:nvSpPr>
          <p:spPr bwMode="auto">
            <a:xfrm>
              <a:off x="6941256" y="2679216"/>
              <a:ext cx="2261415" cy="62214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8662338A-E9C0-4DE6-9544-608D8BE5DB1F}"/>
                </a:ext>
              </a:extLst>
            </p:cNvPr>
            <p:cNvSpPr txBox="1">
              <a:spLocks/>
            </p:cNvSpPr>
            <p:nvPr/>
          </p:nvSpPr>
          <p:spPr>
            <a:xfrm>
              <a:off x="6941256" y="2504243"/>
              <a:ext cx="601488" cy="12311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32619">
                <a:lnSpc>
                  <a:spcPct val="100000"/>
                </a:lnSpc>
                <a:defRPr/>
              </a:pPr>
              <a:r>
                <a: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Front end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314103-C5A5-4E84-84E1-AA5083088DF0}"/>
              </a:ext>
            </a:extLst>
          </p:cNvPr>
          <p:cNvGrpSpPr/>
          <p:nvPr/>
        </p:nvGrpSpPr>
        <p:grpSpPr>
          <a:xfrm>
            <a:off x="7077058" y="2870961"/>
            <a:ext cx="401268" cy="401268"/>
            <a:chOff x="7077109" y="2789646"/>
            <a:chExt cx="401289" cy="40128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A941E620-227F-498B-8157-B43C6B046788}"/>
                </a:ext>
              </a:extLst>
            </p:cNvPr>
            <p:cNvSpPr/>
            <p:nvPr/>
          </p:nvSpPr>
          <p:spPr bwMode="auto">
            <a:xfrm>
              <a:off x="7077109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05F5A35F-7EB1-4832-8F07-A616674C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5415" y="2867952"/>
              <a:ext cx="244676" cy="244676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E5FBA09-9295-4126-AE2C-20C813AE4031}"/>
              </a:ext>
            </a:extLst>
          </p:cNvPr>
          <p:cNvGrpSpPr/>
          <p:nvPr/>
        </p:nvGrpSpPr>
        <p:grpSpPr>
          <a:xfrm>
            <a:off x="7606503" y="2870961"/>
            <a:ext cx="401268" cy="401268"/>
            <a:chOff x="7606582" y="2789646"/>
            <a:chExt cx="401289" cy="401289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FB7AF08-3010-4884-843B-200A8D337180}"/>
                </a:ext>
              </a:extLst>
            </p:cNvPr>
            <p:cNvSpPr/>
            <p:nvPr/>
          </p:nvSpPr>
          <p:spPr bwMode="auto">
            <a:xfrm>
              <a:off x="7606582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BBF4907-A296-4AFF-847C-79BF70B5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84888" y="2867952"/>
              <a:ext cx="244676" cy="24467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253059B-F5CE-4312-AD03-7CBB473445C3}"/>
              </a:ext>
            </a:extLst>
          </p:cNvPr>
          <p:cNvGrpSpPr/>
          <p:nvPr/>
        </p:nvGrpSpPr>
        <p:grpSpPr>
          <a:xfrm>
            <a:off x="8135949" y="2870961"/>
            <a:ext cx="401268" cy="401268"/>
            <a:chOff x="8136055" y="2789646"/>
            <a:chExt cx="401289" cy="401289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80B4B05-CD2C-423B-8EDA-80E64D5CED88}"/>
                </a:ext>
              </a:extLst>
            </p:cNvPr>
            <p:cNvSpPr/>
            <p:nvPr/>
          </p:nvSpPr>
          <p:spPr bwMode="auto">
            <a:xfrm>
              <a:off x="8136055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ED2E8CB1-CB83-49D3-9CC9-63FEEBE67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4361" y="2867952"/>
              <a:ext cx="244676" cy="244676"/>
            </a:xfrm>
            <a:prstGeom prst="rect">
              <a:avLst/>
            </a:prstGeom>
          </p:spPr>
        </p:pic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4B0AA7-D238-48F2-B36F-5B0403CCA21D}"/>
              </a:ext>
            </a:extLst>
          </p:cNvPr>
          <p:cNvCxnSpPr>
            <a:cxnSpLocks/>
          </p:cNvCxnSpPr>
          <p:nvPr/>
        </p:nvCxnSpPr>
        <p:spPr>
          <a:xfrm>
            <a:off x="8071861" y="4985919"/>
            <a:ext cx="1" cy="476888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FE00D7F-DC85-448D-A2F3-ABE6B34062B6}"/>
              </a:ext>
            </a:extLst>
          </p:cNvPr>
          <p:cNvCxnSpPr>
            <a:cxnSpLocks/>
          </p:cNvCxnSpPr>
          <p:nvPr/>
        </p:nvCxnSpPr>
        <p:spPr>
          <a:xfrm>
            <a:off x="8601306" y="4985919"/>
            <a:ext cx="1" cy="476888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794A1EA-BCB4-4895-BE80-1C9779C01D91}"/>
              </a:ext>
            </a:extLst>
          </p:cNvPr>
          <p:cNvGrpSpPr/>
          <p:nvPr/>
        </p:nvGrpSpPr>
        <p:grpSpPr>
          <a:xfrm>
            <a:off x="6979625" y="5639489"/>
            <a:ext cx="533561" cy="533561"/>
            <a:chOff x="9572166" y="4425234"/>
            <a:chExt cx="533589" cy="53358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EF21267B-EF38-436F-897B-2327D7D4B9D9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96" name="Database_EFC7" title="Icon of a cylinder">
              <a:extLst>
                <a:ext uri="{FF2B5EF4-FFF2-40B4-BE49-F238E27FC236}">
                  <a16:creationId xmlns:a16="http://schemas.microsoft.com/office/drawing/2014/main" id="{C8107826-39B2-4EC3-98D0-85FA159059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defTabSz="914280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56E34CC-A5BE-4618-A78D-81FFC8ACB5D2}"/>
              </a:ext>
            </a:extLst>
          </p:cNvPr>
          <p:cNvGrpSpPr/>
          <p:nvPr/>
        </p:nvGrpSpPr>
        <p:grpSpPr>
          <a:xfrm>
            <a:off x="7805082" y="5639489"/>
            <a:ext cx="533561" cy="533561"/>
            <a:chOff x="9572166" y="4425234"/>
            <a:chExt cx="533589" cy="53358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494C00F-C1E0-4728-B29E-B1923DEF38E0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99" name="Database_EFC7" title="Icon of a cylinder">
              <a:extLst>
                <a:ext uri="{FF2B5EF4-FFF2-40B4-BE49-F238E27FC236}">
                  <a16:creationId xmlns:a16="http://schemas.microsoft.com/office/drawing/2014/main" id="{D4A03656-C923-4BDA-9670-E25F1451D4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defTabSz="914280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503339-07A4-40B2-9A5A-32742E28B3AD}"/>
              </a:ext>
            </a:extLst>
          </p:cNvPr>
          <p:cNvCxnSpPr>
            <a:cxnSpLocks/>
            <a:stCxn id="104" idx="1"/>
            <a:endCxn id="10" idx="3"/>
          </p:cNvCxnSpPr>
          <p:nvPr/>
        </p:nvCxnSpPr>
        <p:spPr>
          <a:xfrm flipH="1">
            <a:off x="9351954" y="3705827"/>
            <a:ext cx="751765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4CEEC9-1EDA-4DFC-9F24-B10A39B1427C}"/>
              </a:ext>
            </a:extLst>
          </p:cNvPr>
          <p:cNvGrpSpPr/>
          <p:nvPr/>
        </p:nvGrpSpPr>
        <p:grpSpPr>
          <a:xfrm>
            <a:off x="10103718" y="2938927"/>
            <a:ext cx="822917" cy="1178355"/>
            <a:chOff x="10103928" y="2857619"/>
            <a:chExt cx="822960" cy="117841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014423A-F43A-4738-B261-A2D828078137}"/>
                </a:ext>
              </a:extLst>
            </p:cNvPr>
            <p:cNvGrpSpPr/>
            <p:nvPr/>
          </p:nvGrpSpPr>
          <p:grpSpPr>
            <a:xfrm>
              <a:off x="10103928" y="3213077"/>
              <a:ext cx="822960" cy="822960"/>
              <a:chOff x="9992901" y="2243255"/>
              <a:chExt cx="822960" cy="822960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D0D58CA1-F068-41B4-815B-10D8EA8D4DE1}"/>
                  </a:ext>
                </a:extLst>
              </p:cNvPr>
              <p:cNvSpPr/>
              <p:nvPr/>
            </p:nvSpPr>
            <p:spPr bwMode="auto">
              <a:xfrm>
                <a:off x="9992901" y="2243255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E9F8318F-92AD-474D-96D7-D0F31317F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66256" y="2416610"/>
                <a:ext cx="476250" cy="476250"/>
              </a:xfrm>
              <a:prstGeom prst="rect">
                <a:avLst/>
              </a:prstGeom>
            </p:spPr>
          </p:pic>
        </p:grpSp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3F8701D1-A98A-4667-B301-E0A80BE61B80}"/>
                </a:ext>
              </a:extLst>
            </p:cNvPr>
            <p:cNvSpPr txBox="1">
              <a:spLocks/>
            </p:cNvSpPr>
            <p:nvPr/>
          </p:nvSpPr>
          <p:spPr>
            <a:xfrm>
              <a:off x="10175242" y="2857619"/>
              <a:ext cx="680330" cy="3077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4073">
                <a:defRPr/>
              </a:pPr>
              <a:r>
                <a:rPr lang="en-US">
                  <a:solidFill>
                    <a:srgbClr val="000000"/>
                  </a:solidFill>
                </a:rPr>
                <a:t>Azure Monitor</a:t>
              </a: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81B00EE5-80D5-4659-99C6-856257E33827}"/>
              </a:ext>
            </a:extLst>
          </p:cNvPr>
          <p:cNvSpPr/>
          <p:nvPr/>
        </p:nvSpPr>
        <p:spPr bwMode="auto">
          <a:xfrm>
            <a:off x="2203331" y="2418863"/>
            <a:ext cx="73148" cy="73148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7AB2D19-1133-4EBD-A83A-EEAA59D1BB13}"/>
              </a:ext>
            </a:extLst>
          </p:cNvPr>
          <p:cNvCxnSpPr>
            <a:cxnSpLocks/>
            <a:stCxn id="106" idx="4"/>
            <a:endCxn id="21" idx="0"/>
          </p:cNvCxnSpPr>
          <p:nvPr/>
        </p:nvCxnSpPr>
        <p:spPr>
          <a:xfrm>
            <a:off x="2239904" y="2492011"/>
            <a:ext cx="1051" cy="58348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C3E79BD-5E19-49E4-BEFF-85C089DB4809}"/>
              </a:ext>
            </a:extLst>
          </p:cNvPr>
          <p:cNvCxnSpPr>
            <a:cxnSpLocks/>
            <a:stCxn id="18" idx="1"/>
            <a:endCxn id="106" idx="6"/>
          </p:cNvCxnSpPr>
          <p:nvPr/>
        </p:nvCxnSpPr>
        <p:spPr>
          <a:xfrm flipH="1">
            <a:off x="2276481" y="2455436"/>
            <a:ext cx="1368433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A5DE6947-CF30-4694-B98B-FF799F38FB83}"/>
              </a:ext>
            </a:extLst>
          </p:cNvPr>
          <p:cNvSpPr/>
          <p:nvPr/>
        </p:nvSpPr>
        <p:spPr bwMode="auto">
          <a:xfrm>
            <a:off x="4011346" y="5490338"/>
            <a:ext cx="73148" cy="73148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1" tIns="146296" rIns="182871" bIns="1462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247F575-8C18-4F1B-9DC3-F00E86A882E0}"/>
              </a:ext>
            </a:extLst>
          </p:cNvPr>
          <p:cNvCxnSpPr>
            <a:cxnSpLocks/>
            <a:stCxn id="52" idx="2"/>
            <a:endCxn id="109" idx="0"/>
          </p:cNvCxnSpPr>
          <p:nvPr/>
        </p:nvCxnSpPr>
        <p:spPr>
          <a:xfrm flipH="1">
            <a:off x="4047919" y="4117287"/>
            <a:ext cx="8453" cy="137305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E447A1E-CFC2-4100-AE10-E824CBEDF0F8}"/>
              </a:ext>
            </a:extLst>
          </p:cNvPr>
          <p:cNvCxnSpPr>
            <a:cxnSpLocks/>
            <a:stCxn id="109" idx="6"/>
            <a:endCxn id="113" idx="1"/>
          </p:cNvCxnSpPr>
          <p:nvPr/>
        </p:nvCxnSpPr>
        <p:spPr>
          <a:xfrm>
            <a:off x="4084493" y="5526913"/>
            <a:ext cx="1135283" cy="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40F9BC-D857-4505-9111-A5756540156F}"/>
              </a:ext>
            </a:extLst>
          </p:cNvPr>
          <p:cNvGrpSpPr/>
          <p:nvPr/>
        </p:nvGrpSpPr>
        <p:grpSpPr>
          <a:xfrm>
            <a:off x="5219775" y="5115455"/>
            <a:ext cx="822917" cy="1029448"/>
            <a:chOff x="5219729" y="5034258"/>
            <a:chExt cx="822960" cy="1029501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37A94B5-C223-4073-8DB0-C091F3D238DC}"/>
                </a:ext>
              </a:extLst>
            </p:cNvPr>
            <p:cNvSpPr/>
            <p:nvPr/>
          </p:nvSpPr>
          <p:spPr bwMode="auto">
            <a:xfrm>
              <a:off x="5219729" y="5034258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15CB9BD0-D3C0-45DE-8EC1-88BA43208B26}"/>
                </a:ext>
              </a:extLst>
            </p:cNvPr>
            <p:cNvSpPr txBox="1">
              <a:spLocks/>
            </p:cNvSpPr>
            <p:nvPr/>
          </p:nvSpPr>
          <p:spPr>
            <a:xfrm>
              <a:off x="5291043" y="5909863"/>
              <a:ext cx="680330" cy="153896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4073">
                <a:defRPr/>
              </a:pPr>
              <a:r>
                <a:rPr lang="en-US">
                  <a:solidFill>
                    <a:srgbClr val="000000"/>
                  </a:solidFill>
                </a:rPr>
                <a:t>CI/CD</a:t>
              </a: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AD9A7E6-A62A-4954-BFE0-2AF0C4E62D22}"/>
                </a:ext>
              </a:extLst>
            </p:cNvPr>
            <p:cNvGrpSpPr/>
            <p:nvPr/>
          </p:nvGrpSpPr>
          <p:grpSpPr>
            <a:xfrm>
              <a:off x="5375759" y="5191858"/>
              <a:ext cx="510918" cy="507783"/>
              <a:chOff x="4117181" y="5754173"/>
              <a:chExt cx="542082" cy="538756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9CB628C-760F-48C7-8B1E-279C83D5985C}"/>
                  </a:ext>
                </a:extLst>
              </p:cNvPr>
              <p:cNvSpPr/>
              <p:nvPr/>
            </p:nvSpPr>
            <p:spPr>
              <a:xfrm>
                <a:off x="4117181" y="6153251"/>
                <a:ext cx="139678" cy="139678"/>
              </a:xfrm>
              <a:custGeom>
                <a:avLst/>
                <a:gdLst>
                  <a:gd name="connsiteX0" fmla="*/ 4988 w 139677"/>
                  <a:gd name="connsiteY0" fmla="*/ 4988 h 139677"/>
                  <a:gd name="connsiteX1" fmla="*/ 44896 w 139677"/>
                  <a:gd name="connsiteY1" fmla="*/ 4988 h 139677"/>
                  <a:gd name="connsiteX2" fmla="*/ 44896 w 139677"/>
                  <a:gd name="connsiteY2" fmla="*/ 98107 h 139677"/>
                  <a:gd name="connsiteX3" fmla="*/ 138015 w 139677"/>
                  <a:gd name="connsiteY3" fmla="*/ 98107 h 139677"/>
                  <a:gd name="connsiteX4" fmla="*/ 138015 w 139677"/>
                  <a:gd name="connsiteY4" fmla="*/ 138014 h 139677"/>
                  <a:gd name="connsiteX5" fmla="*/ 4988 w 139677"/>
                  <a:gd name="connsiteY5" fmla="*/ 138014 h 139677"/>
                  <a:gd name="connsiteX6" fmla="*/ 4988 w 139677"/>
                  <a:gd name="connsiteY6" fmla="*/ 4988 h 13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77" h="139677">
                    <a:moveTo>
                      <a:pt x="4988" y="4988"/>
                    </a:moveTo>
                    <a:lnTo>
                      <a:pt x="44896" y="4988"/>
                    </a:lnTo>
                    <a:lnTo>
                      <a:pt x="44896" y="98107"/>
                    </a:lnTo>
                    <a:lnTo>
                      <a:pt x="138015" y="98107"/>
                    </a:lnTo>
                    <a:lnTo>
                      <a:pt x="138015" y="138014"/>
                    </a:lnTo>
                    <a:lnTo>
                      <a:pt x="4988" y="138014"/>
                    </a:lnTo>
                    <a:lnTo>
                      <a:pt x="4988" y="4988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7B5F39F-7EC3-47C4-8BE4-13FE8551143F}"/>
                  </a:ext>
                </a:extLst>
              </p:cNvPr>
              <p:cNvSpPr/>
              <p:nvPr/>
            </p:nvSpPr>
            <p:spPr>
              <a:xfrm>
                <a:off x="4117181" y="5887199"/>
                <a:ext cx="405730" cy="405730"/>
              </a:xfrm>
              <a:custGeom>
                <a:avLst/>
                <a:gdLst>
                  <a:gd name="connsiteX0" fmla="*/ 4988 w 405730"/>
                  <a:gd name="connsiteY0" fmla="*/ 27159 h 405730"/>
                  <a:gd name="connsiteX1" fmla="*/ 4988 w 405730"/>
                  <a:gd name="connsiteY1" fmla="*/ 149100 h 405730"/>
                  <a:gd name="connsiteX2" fmla="*/ 82587 w 405730"/>
                  <a:gd name="connsiteY2" fmla="*/ 229003 h 405730"/>
                  <a:gd name="connsiteX3" fmla="*/ 115844 w 405730"/>
                  <a:gd name="connsiteY3" fmla="*/ 193442 h 405730"/>
                  <a:gd name="connsiteX4" fmla="*/ 215614 w 405730"/>
                  <a:gd name="connsiteY4" fmla="*/ 293212 h 405730"/>
                  <a:gd name="connsiteX5" fmla="*/ 182357 w 405730"/>
                  <a:gd name="connsiteY5" fmla="*/ 326468 h 405730"/>
                  <a:gd name="connsiteX6" fmla="*/ 259955 w 405730"/>
                  <a:gd name="connsiteY6" fmla="*/ 404067 h 405730"/>
                  <a:gd name="connsiteX7" fmla="*/ 381896 w 405730"/>
                  <a:gd name="connsiteY7" fmla="*/ 404067 h 405730"/>
                  <a:gd name="connsiteX8" fmla="*/ 404067 w 405730"/>
                  <a:gd name="connsiteY8" fmla="*/ 381896 h 405730"/>
                  <a:gd name="connsiteX9" fmla="*/ 404067 w 405730"/>
                  <a:gd name="connsiteY9" fmla="*/ 204528 h 405730"/>
                  <a:gd name="connsiteX10" fmla="*/ 204528 w 405730"/>
                  <a:gd name="connsiteY10" fmla="*/ 4988 h 405730"/>
                  <a:gd name="connsiteX11" fmla="*/ 27160 w 405730"/>
                  <a:gd name="connsiteY11" fmla="*/ 4988 h 405730"/>
                  <a:gd name="connsiteX12" fmla="*/ 4988 w 405730"/>
                  <a:gd name="connsiteY12" fmla="*/ 27159 h 40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5730" h="405730">
                    <a:moveTo>
                      <a:pt x="4988" y="27159"/>
                    </a:moveTo>
                    <a:lnTo>
                      <a:pt x="4988" y="149100"/>
                    </a:lnTo>
                    <a:lnTo>
                      <a:pt x="82587" y="229003"/>
                    </a:lnTo>
                    <a:lnTo>
                      <a:pt x="115844" y="193442"/>
                    </a:lnTo>
                    <a:lnTo>
                      <a:pt x="215614" y="293212"/>
                    </a:lnTo>
                    <a:lnTo>
                      <a:pt x="182357" y="326468"/>
                    </a:lnTo>
                    <a:lnTo>
                      <a:pt x="259955" y="404067"/>
                    </a:lnTo>
                    <a:lnTo>
                      <a:pt x="381896" y="404067"/>
                    </a:lnTo>
                    <a:cubicBezTo>
                      <a:pt x="394141" y="404067"/>
                      <a:pt x="404067" y="394141"/>
                      <a:pt x="404067" y="381896"/>
                    </a:cubicBezTo>
                    <a:lnTo>
                      <a:pt x="404067" y="204528"/>
                    </a:lnTo>
                    <a:lnTo>
                      <a:pt x="204528" y="4988"/>
                    </a:lnTo>
                    <a:lnTo>
                      <a:pt x="27160" y="4988"/>
                    </a:lnTo>
                    <a:cubicBezTo>
                      <a:pt x="14915" y="4988"/>
                      <a:pt x="4988" y="14915"/>
                      <a:pt x="4988" y="27159"/>
                    </a:cubicBezTo>
                    <a:close/>
                  </a:path>
                </a:pathLst>
              </a:custGeom>
              <a:solidFill>
                <a:srgbClr val="005E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FACEEB-DBFB-47ED-9236-684D83326F83}"/>
                  </a:ext>
                </a:extLst>
              </p:cNvPr>
              <p:cNvSpPr/>
              <p:nvPr/>
            </p:nvSpPr>
            <p:spPr>
              <a:xfrm>
                <a:off x="4200322" y="5754173"/>
                <a:ext cx="458941" cy="458941"/>
              </a:xfrm>
              <a:custGeom>
                <a:avLst/>
                <a:gdLst>
                  <a:gd name="connsiteX0" fmla="*/ 4988 w 458940"/>
                  <a:gd name="connsiteY0" fmla="*/ 312174 h 458940"/>
                  <a:gd name="connsiteX1" fmla="*/ 210070 w 458940"/>
                  <a:gd name="connsiteY1" fmla="*/ 4988 h 458940"/>
                  <a:gd name="connsiteX2" fmla="*/ 453952 w 458940"/>
                  <a:gd name="connsiteY2" fmla="*/ 4988 h 458940"/>
                  <a:gd name="connsiteX3" fmla="*/ 453952 w 458940"/>
                  <a:gd name="connsiteY3" fmla="*/ 248870 h 458940"/>
                  <a:gd name="connsiteX4" fmla="*/ 146767 w 458940"/>
                  <a:gd name="connsiteY4" fmla="*/ 453952 h 458940"/>
                  <a:gd name="connsiteX5" fmla="*/ 4988 w 458940"/>
                  <a:gd name="connsiteY5" fmla="*/ 312174 h 45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8940" h="458940">
                    <a:moveTo>
                      <a:pt x="4988" y="312174"/>
                    </a:moveTo>
                    <a:lnTo>
                      <a:pt x="210070" y="4988"/>
                    </a:lnTo>
                    <a:lnTo>
                      <a:pt x="453952" y="4988"/>
                    </a:lnTo>
                    <a:lnTo>
                      <a:pt x="453952" y="248870"/>
                    </a:lnTo>
                    <a:lnTo>
                      <a:pt x="146767" y="453952"/>
                    </a:lnTo>
                    <a:lnTo>
                      <a:pt x="4988" y="312174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CDD8ECD-07A6-4D7B-9C68-27242C8C139B}"/>
                  </a:ext>
                </a:extLst>
              </p:cNvPr>
              <p:cNvSpPr/>
              <p:nvPr/>
            </p:nvSpPr>
            <p:spPr>
              <a:xfrm>
                <a:off x="4227769" y="5973631"/>
                <a:ext cx="206191" cy="206191"/>
              </a:xfrm>
              <a:custGeom>
                <a:avLst/>
                <a:gdLst>
                  <a:gd name="connsiteX0" fmla="*/ 4988 w 206190"/>
                  <a:gd name="connsiteY0" fmla="*/ 174265 h 206190"/>
                  <a:gd name="connsiteX1" fmla="*/ 174264 w 206190"/>
                  <a:gd name="connsiteY1" fmla="*/ 4988 h 206190"/>
                  <a:gd name="connsiteX2" fmla="*/ 207044 w 206190"/>
                  <a:gd name="connsiteY2" fmla="*/ 37768 h 206190"/>
                  <a:gd name="connsiteX3" fmla="*/ 37768 w 206190"/>
                  <a:gd name="connsiteY3" fmla="*/ 207045 h 206190"/>
                  <a:gd name="connsiteX4" fmla="*/ 4988 w 206190"/>
                  <a:gd name="connsiteY4" fmla="*/ 174265 h 20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90" h="206190">
                    <a:moveTo>
                      <a:pt x="4988" y="174265"/>
                    </a:moveTo>
                    <a:lnTo>
                      <a:pt x="174264" y="4988"/>
                    </a:lnTo>
                    <a:lnTo>
                      <a:pt x="207044" y="37768"/>
                    </a:lnTo>
                    <a:lnTo>
                      <a:pt x="37768" y="207045"/>
                    </a:lnTo>
                    <a:lnTo>
                      <a:pt x="4988" y="174265"/>
                    </a:lnTo>
                    <a:close/>
                  </a:path>
                </a:pathLst>
              </a:custGeom>
              <a:solidFill>
                <a:srgbClr val="0A44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1F1421-EA72-404A-A6F2-EE35FA3C825E}"/>
                  </a:ext>
                </a:extLst>
              </p:cNvPr>
              <p:cNvSpPr/>
              <p:nvPr/>
            </p:nvSpPr>
            <p:spPr>
              <a:xfrm>
                <a:off x="4227769" y="5973631"/>
                <a:ext cx="206191" cy="206191"/>
              </a:xfrm>
              <a:custGeom>
                <a:avLst/>
                <a:gdLst>
                  <a:gd name="connsiteX0" fmla="*/ 4988 w 206190"/>
                  <a:gd name="connsiteY0" fmla="*/ 174265 h 206190"/>
                  <a:gd name="connsiteX1" fmla="*/ 174264 w 206190"/>
                  <a:gd name="connsiteY1" fmla="*/ 4988 h 206190"/>
                  <a:gd name="connsiteX2" fmla="*/ 207044 w 206190"/>
                  <a:gd name="connsiteY2" fmla="*/ 37768 h 206190"/>
                  <a:gd name="connsiteX3" fmla="*/ 37768 w 206190"/>
                  <a:gd name="connsiteY3" fmla="*/ 207045 h 206190"/>
                  <a:gd name="connsiteX4" fmla="*/ 4988 w 206190"/>
                  <a:gd name="connsiteY4" fmla="*/ 174265 h 20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90" h="206190">
                    <a:moveTo>
                      <a:pt x="4988" y="174265"/>
                    </a:moveTo>
                    <a:lnTo>
                      <a:pt x="174264" y="4988"/>
                    </a:lnTo>
                    <a:lnTo>
                      <a:pt x="207044" y="37768"/>
                    </a:lnTo>
                    <a:lnTo>
                      <a:pt x="37768" y="207045"/>
                    </a:lnTo>
                    <a:lnTo>
                      <a:pt x="4988" y="174265"/>
                    </a:lnTo>
                    <a:close/>
                  </a:path>
                </a:pathLst>
              </a:custGeom>
              <a:solidFill>
                <a:srgbClr val="005EA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03A094D-7896-4B82-8C6A-C578EB57C2EB}"/>
                  </a:ext>
                </a:extLst>
              </p:cNvPr>
              <p:cNvSpPr/>
              <p:nvPr/>
            </p:nvSpPr>
            <p:spPr>
              <a:xfrm>
                <a:off x="4449746" y="5820686"/>
                <a:ext cx="139678" cy="139678"/>
              </a:xfrm>
              <a:custGeom>
                <a:avLst/>
                <a:gdLst>
                  <a:gd name="connsiteX0" fmla="*/ 71502 w 139677"/>
                  <a:gd name="connsiteY0" fmla="*/ 138015 h 139677"/>
                  <a:gd name="connsiteX1" fmla="*/ 138015 w 139677"/>
                  <a:gd name="connsiteY1" fmla="*/ 71502 h 139677"/>
                  <a:gd name="connsiteX2" fmla="*/ 71502 w 139677"/>
                  <a:gd name="connsiteY2" fmla="*/ 4988 h 139677"/>
                  <a:gd name="connsiteX3" fmla="*/ 4988 w 139677"/>
                  <a:gd name="connsiteY3" fmla="*/ 71502 h 139677"/>
                  <a:gd name="connsiteX4" fmla="*/ 71502 w 139677"/>
                  <a:gd name="connsiteY4" fmla="*/ 138015 h 13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677" h="139677">
                    <a:moveTo>
                      <a:pt x="71502" y="138015"/>
                    </a:moveTo>
                    <a:cubicBezTo>
                      <a:pt x="108235" y="138015"/>
                      <a:pt x="138015" y="108235"/>
                      <a:pt x="138015" y="71502"/>
                    </a:cubicBezTo>
                    <a:cubicBezTo>
                      <a:pt x="138015" y="34768"/>
                      <a:pt x="108235" y="4988"/>
                      <a:pt x="71502" y="4988"/>
                    </a:cubicBezTo>
                    <a:cubicBezTo>
                      <a:pt x="34768" y="4988"/>
                      <a:pt x="4988" y="34768"/>
                      <a:pt x="4988" y="71502"/>
                    </a:cubicBezTo>
                    <a:cubicBezTo>
                      <a:pt x="4988" y="108235"/>
                      <a:pt x="34768" y="138015"/>
                      <a:pt x="71502" y="138015"/>
                    </a:cubicBezTo>
                    <a:close/>
                  </a:path>
                </a:pathLst>
              </a:custGeom>
              <a:solidFill>
                <a:srgbClr val="0A44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49BB557-DBD7-427A-B183-4AC45B5436C4}"/>
                  </a:ext>
                </a:extLst>
              </p:cNvPr>
              <p:cNvSpPr/>
              <p:nvPr/>
            </p:nvSpPr>
            <p:spPr>
              <a:xfrm>
                <a:off x="4449746" y="5820686"/>
                <a:ext cx="139678" cy="139678"/>
              </a:xfrm>
              <a:custGeom>
                <a:avLst/>
                <a:gdLst>
                  <a:gd name="connsiteX0" fmla="*/ 71502 w 139677"/>
                  <a:gd name="connsiteY0" fmla="*/ 138015 h 139677"/>
                  <a:gd name="connsiteX1" fmla="*/ 138015 w 139677"/>
                  <a:gd name="connsiteY1" fmla="*/ 71502 h 139677"/>
                  <a:gd name="connsiteX2" fmla="*/ 71502 w 139677"/>
                  <a:gd name="connsiteY2" fmla="*/ 4988 h 139677"/>
                  <a:gd name="connsiteX3" fmla="*/ 4988 w 139677"/>
                  <a:gd name="connsiteY3" fmla="*/ 71502 h 139677"/>
                  <a:gd name="connsiteX4" fmla="*/ 71502 w 139677"/>
                  <a:gd name="connsiteY4" fmla="*/ 138015 h 13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677" h="139677">
                    <a:moveTo>
                      <a:pt x="71502" y="138015"/>
                    </a:moveTo>
                    <a:cubicBezTo>
                      <a:pt x="108235" y="138015"/>
                      <a:pt x="138015" y="108235"/>
                      <a:pt x="138015" y="71502"/>
                    </a:cubicBezTo>
                    <a:cubicBezTo>
                      <a:pt x="138015" y="34768"/>
                      <a:pt x="108235" y="4988"/>
                      <a:pt x="71502" y="4988"/>
                    </a:cubicBezTo>
                    <a:cubicBezTo>
                      <a:pt x="34768" y="4988"/>
                      <a:pt x="4988" y="34768"/>
                      <a:pt x="4988" y="71502"/>
                    </a:cubicBezTo>
                    <a:cubicBezTo>
                      <a:pt x="4988" y="108235"/>
                      <a:pt x="34768" y="138015"/>
                      <a:pt x="71502" y="1380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4973C9-1AE9-42A1-9F55-2C86B8B44471}"/>
              </a:ext>
            </a:extLst>
          </p:cNvPr>
          <p:cNvGrpSpPr/>
          <p:nvPr/>
        </p:nvGrpSpPr>
        <p:grpSpPr>
          <a:xfrm>
            <a:off x="8619936" y="5639488"/>
            <a:ext cx="533561" cy="533561"/>
            <a:chOff x="9572166" y="4425234"/>
            <a:chExt cx="533589" cy="533589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9F566C81-0057-45BD-98BA-3B63B68041C5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5" name="Database_EFC7" title="Icon of a cylinder">
              <a:extLst>
                <a:ext uri="{FF2B5EF4-FFF2-40B4-BE49-F238E27FC236}">
                  <a16:creationId xmlns:a16="http://schemas.microsoft.com/office/drawing/2014/main" id="{F98F0AB7-0542-48A1-8F74-181A949E73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6" tIns="45717" rIns="91436" bIns="45717" numCol="1" anchor="t" anchorCtr="0" compatLnSpc="1">
              <a:prstTxWarp prst="textNoShape">
                <a:avLst/>
              </a:prstTxWarp>
            </a:bodyPr>
            <a:lstStyle/>
            <a:p>
              <a:pPr defTabSz="914280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48AC2F0-C790-4E73-8342-82A8B04CE7C8}"/>
              </a:ext>
            </a:extLst>
          </p:cNvPr>
          <p:cNvGrpSpPr/>
          <p:nvPr/>
        </p:nvGrpSpPr>
        <p:grpSpPr>
          <a:xfrm>
            <a:off x="8678543" y="2870959"/>
            <a:ext cx="401268" cy="401268"/>
            <a:chOff x="8136055" y="2789646"/>
            <a:chExt cx="401289" cy="401289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7E984D09-3BBB-4EEC-BB93-BE3D5B7A1D62}"/>
                </a:ext>
              </a:extLst>
            </p:cNvPr>
            <p:cNvSpPr/>
            <p:nvPr/>
          </p:nvSpPr>
          <p:spPr bwMode="auto">
            <a:xfrm>
              <a:off x="8136055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1" tIns="146296" rIns="182871" bIns="1462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C34C7D5D-BE1D-4498-826E-CE9DFF2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4361" y="2867952"/>
              <a:ext cx="244676" cy="24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38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7C898-0700-45B0-8ED6-75AD3671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¿Qué conseguimos? Ventajas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F4B3B-DA70-4AF3-84AB-87A080FB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fontAlgn="base"/>
            <a:r>
              <a:rPr lang="es-ES"/>
              <a:t>Aprendizaje continuo (empieza con poco, experimenta e itera) </a:t>
            </a:r>
          </a:p>
          <a:p>
            <a:pPr lvl="1" fontAlgn="base"/>
            <a:r>
              <a:rPr lang="es-ES"/>
              <a:t>Adoptar pronto y continuamente </a:t>
            </a:r>
          </a:p>
          <a:p>
            <a:pPr lvl="1" fontAlgn="base"/>
            <a:endParaRPr lang="es-ES"/>
          </a:p>
          <a:p>
            <a:pPr fontAlgn="base"/>
            <a:r>
              <a:rPr lang="es-ES"/>
              <a:t>Fin de los silos equipos </a:t>
            </a:r>
            <a:r>
              <a:rPr lang="es-ES" err="1"/>
              <a:t>cross</a:t>
            </a:r>
            <a:r>
              <a:rPr lang="es-ES"/>
              <a:t>-funcionales </a:t>
            </a:r>
          </a:p>
          <a:p>
            <a:pPr fontAlgn="base"/>
            <a:endParaRPr lang="es-ES"/>
          </a:p>
          <a:p>
            <a:pPr fontAlgn="base"/>
            <a:r>
              <a:rPr lang="es-ES"/>
              <a:t>Responsabilidad compartida </a:t>
            </a:r>
          </a:p>
          <a:p>
            <a:pPr fontAlgn="base"/>
            <a:endParaRPr lang="es-ES"/>
          </a:p>
          <a:p>
            <a:pPr fontAlgn="base"/>
            <a:r>
              <a:rPr lang="es-ES"/>
              <a:t>Infra as a </a:t>
            </a:r>
            <a:r>
              <a:rPr lang="es-ES" err="1"/>
              <a:t>Code</a:t>
            </a:r>
            <a:r>
              <a:rPr lang="es-ES"/>
              <a:t>, </a:t>
            </a:r>
            <a:r>
              <a:rPr lang="es-ES" err="1"/>
              <a:t>deploy</a:t>
            </a:r>
            <a:r>
              <a:rPr lang="es-ES"/>
              <a:t> cada vez que haga falta </a:t>
            </a:r>
          </a:p>
          <a:p>
            <a:pPr marL="0" indent="0" fontAlgn="base">
              <a:buNone/>
            </a:pPr>
            <a:r>
              <a:rPr lang="es-ES"/>
              <a:t> </a:t>
            </a:r>
          </a:p>
          <a:p>
            <a:endParaRPr lang="en-US" dirty="0"/>
          </a:p>
        </p:txBody>
      </p:sp>
      <p:pic>
        <p:nvPicPr>
          <p:cNvPr id="2050" name="Picture 2" descr="Resultado de imagen de avengers endgame">
            <a:extLst>
              <a:ext uri="{FF2B5EF4-FFF2-40B4-BE49-F238E27FC236}">
                <a16:creationId xmlns:a16="http://schemas.microsoft.com/office/drawing/2014/main" id="{A0168E5A-810D-47B0-98FF-BFCC17C3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16762"/>
            <a:ext cx="5909390" cy="14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46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7C898-0700-45B0-8ED6-75AD367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típicos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F4B3B-DA70-4AF3-84AB-87A080FB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 hay </a:t>
            </a:r>
            <a:r>
              <a:rPr lang="en-US" b="1" dirty="0" err="1"/>
              <a:t>cambio</a:t>
            </a:r>
            <a:r>
              <a:rPr lang="en-US" b="1" dirty="0"/>
              <a:t> de </a:t>
            </a:r>
            <a:r>
              <a:rPr lang="en-US" b="1" dirty="0" err="1"/>
              <a:t>mentalidad</a:t>
            </a:r>
            <a:r>
              <a:rPr lang="en-US" b="1" dirty="0"/>
              <a:t> real</a:t>
            </a:r>
          </a:p>
          <a:p>
            <a:pPr lvl="1"/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unificados</a:t>
            </a:r>
            <a:r>
              <a:rPr lang="en-US" dirty="0"/>
              <a:t> el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individuales</a:t>
            </a:r>
            <a:r>
              <a:rPr lang="en-US" dirty="0"/>
              <a:t> </a:t>
            </a:r>
          </a:p>
          <a:p>
            <a:pPr lvl="1"/>
            <a:endParaRPr lang="en-US" b="1" dirty="0"/>
          </a:p>
          <a:p>
            <a:pPr fontAlgn="base"/>
            <a:r>
              <a:rPr lang="es-ES" b="1" dirty="0"/>
              <a:t>Automatización ≠ DevOps</a:t>
            </a:r>
            <a:r>
              <a:rPr lang="es-ES" dirty="0"/>
              <a:t> </a:t>
            </a:r>
          </a:p>
          <a:p>
            <a:pPr lvl="1" fontAlgn="base"/>
            <a:r>
              <a:rPr lang="es-ES" dirty="0" err="1"/>
              <a:t>Automitización</a:t>
            </a:r>
            <a:r>
              <a:rPr lang="es-ES" dirty="0"/>
              <a:t> en ciertos puntos de la cadena no quiere decir DevOps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fontAlgn="base"/>
            <a:r>
              <a:rPr lang="es-ES" b="1" dirty="0"/>
              <a:t>DevOps ≠ Rapidez</a:t>
            </a:r>
          </a:p>
          <a:p>
            <a:pPr lvl="1" fontAlgn="base"/>
            <a:endParaRPr lang="es-ES" dirty="0"/>
          </a:p>
          <a:p>
            <a:endParaRPr lang="en-US" dirty="0"/>
          </a:p>
        </p:txBody>
      </p:sp>
      <p:pic>
        <p:nvPicPr>
          <p:cNvPr id="1026" name="Picture 2" descr="Resultado de imagen de avengers endgame thanos">
            <a:extLst>
              <a:ext uri="{FF2B5EF4-FFF2-40B4-BE49-F238E27FC236}">
                <a16:creationId xmlns:a16="http://schemas.microsoft.com/office/drawing/2014/main" id="{57EB571E-EA26-4D87-BC97-E7446D9B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47" y="4139322"/>
            <a:ext cx="4506297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4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3D441A-EA4F-403E-B5F9-BA5DD6E46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z="3200" dirty="0"/>
              <a:t>El fracaso no significa que la idea sea mala, significa que el sistema puede mejorarse. Es una oportunidad de aprender para el equipo, no de culpar a nadie. Falla rápido, falla con frecuencia, aprende lecciones valiosas, avanza y mejora constantemente</a:t>
            </a:r>
            <a:endParaRPr lang="en-US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1A2518-25B8-4FAA-BA65-63E4D199C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2C030-077F-4FCD-9A7D-49DC1583C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>
          <a:xfrm>
            <a:off x="9062720" y="4022873"/>
            <a:ext cx="3129280" cy="28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7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6DC46F-441F-465F-A24C-BB8679CEA8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Anna Almuni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7345919-93E2-49D9-A708-71006972291E}"/>
              </a:ext>
            </a:extLst>
          </p:cNvPr>
          <p:cNvSpPr txBox="1">
            <a:spLocks/>
          </p:cNvSpPr>
          <p:nvPr/>
        </p:nvSpPr>
        <p:spPr>
          <a:xfrm>
            <a:off x="1357088" y="4019169"/>
            <a:ext cx="4382521" cy="200778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Resultat d'imatges de hulk">
            <a:extLst>
              <a:ext uri="{FF2B5EF4-FFF2-40B4-BE49-F238E27FC236}">
                <a16:creationId xmlns:a16="http://schemas.microsoft.com/office/drawing/2014/main" id="{00B6F1C1-5BDE-47BE-953A-672842B1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68" y="1076251"/>
            <a:ext cx="3945862" cy="22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F8C0-414A-4C98-B90B-A6EB55CA5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Adrian Diaz</a:t>
            </a:r>
          </a:p>
        </p:txBody>
      </p:sp>
      <p:pic>
        <p:nvPicPr>
          <p:cNvPr id="1026" name="Picture 2" descr="http://es.web.img3.acsta.net/newsv7/18/12/30/15/11/1409920.jpg">
            <a:extLst>
              <a:ext uri="{FF2B5EF4-FFF2-40B4-BE49-F238E27FC236}">
                <a16:creationId xmlns:a16="http://schemas.microsoft.com/office/drawing/2014/main" id="{4866270C-E44E-4AE3-84AD-135BD7D4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65" y="4019169"/>
            <a:ext cx="4715735" cy="18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4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t d'imatges de entornos de desarrollo png">
            <a:extLst>
              <a:ext uri="{FF2B5EF4-FFF2-40B4-BE49-F238E27FC236}">
                <a16:creationId xmlns:a16="http://schemas.microsoft.com/office/drawing/2014/main" id="{DC289200-2A74-42A7-BE61-1365218FA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13192" r="7515" b="11790"/>
          <a:stretch/>
        </p:blipFill>
        <p:spPr bwMode="auto">
          <a:xfrm rot="5400000">
            <a:off x="-227722" y="3100360"/>
            <a:ext cx="4541266" cy="207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t d'imatges de silo  png">
            <a:extLst>
              <a:ext uri="{FF2B5EF4-FFF2-40B4-BE49-F238E27FC236}">
                <a16:creationId xmlns:a16="http://schemas.microsoft.com/office/drawing/2014/main" id="{6E8CBE24-3649-4C55-9849-79E891CA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745" y="1447570"/>
            <a:ext cx="2415860" cy="19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2D202-510B-4E51-8E37-D04AADED2FB9}"/>
              </a:ext>
            </a:extLst>
          </p:cNvPr>
          <p:cNvGrpSpPr/>
          <p:nvPr/>
        </p:nvGrpSpPr>
        <p:grpSpPr>
          <a:xfrm>
            <a:off x="4311221" y="3559521"/>
            <a:ext cx="7042579" cy="2521356"/>
            <a:chOff x="1417552" y="3292761"/>
            <a:chExt cx="8888819" cy="301629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EBCE54-05A0-4AAE-BFB4-B80957C6D388}"/>
                </a:ext>
              </a:extLst>
            </p:cNvPr>
            <p:cNvGrpSpPr/>
            <p:nvPr/>
          </p:nvGrpSpPr>
          <p:grpSpPr>
            <a:xfrm>
              <a:off x="1710634" y="3292761"/>
              <a:ext cx="6986212" cy="2604934"/>
              <a:chOff x="4485776" y="3292761"/>
              <a:chExt cx="6986212" cy="26049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07CF160-E180-444B-8832-E39232A521B2}"/>
                  </a:ext>
                </a:extLst>
              </p:cNvPr>
              <p:cNvGrpSpPr/>
              <p:nvPr/>
            </p:nvGrpSpPr>
            <p:grpSpPr>
              <a:xfrm>
                <a:off x="6442788" y="3292761"/>
                <a:ext cx="5029200" cy="2595801"/>
                <a:chOff x="6442788" y="3292761"/>
                <a:chExt cx="5029200" cy="2595801"/>
              </a:xfrm>
            </p:grpSpPr>
            <p:pic>
              <p:nvPicPr>
                <p:cNvPr id="1032" name="Picture 8" descr="Imatge relacionada">
                  <a:extLst>
                    <a:ext uri="{FF2B5EF4-FFF2-40B4-BE49-F238E27FC236}">
                      <a16:creationId xmlns:a16="http://schemas.microsoft.com/office/drawing/2014/main" id="{DD8D3046-27A9-4702-A75D-BB880F64DF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2788" y="3292761"/>
                  <a:ext cx="5029200" cy="2595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C419A90-CA55-4A17-A35C-4C394BEC6318}"/>
                    </a:ext>
                  </a:extLst>
                </p:cNvPr>
                <p:cNvSpPr/>
                <p:nvPr/>
              </p:nvSpPr>
              <p:spPr>
                <a:xfrm>
                  <a:off x="6671144" y="5510254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12C71CF-FEEE-49DC-ABB5-1E9C535AE473}"/>
                    </a:ext>
                  </a:extLst>
                </p:cNvPr>
                <p:cNvSpPr/>
                <p:nvPr/>
              </p:nvSpPr>
              <p:spPr>
                <a:xfrm>
                  <a:off x="7503800" y="5503628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9C1B7DF-E007-4082-8EFA-63A39CAED412}"/>
                    </a:ext>
                  </a:extLst>
                </p:cNvPr>
                <p:cNvSpPr/>
                <p:nvPr/>
              </p:nvSpPr>
              <p:spPr>
                <a:xfrm>
                  <a:off x="8376942" y="5481410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CD806A7-E55B-4FE1-9AD3-41379DB87444}"/>
                    </a:ext>
                  </a:extLst>
                </p:cNvPr>
                <p:cNvSpPr/>
                <p:nvPr/>
              </p:nvSpPr>
              <p:spPr>
                <a:xfrm>
                  <a:off x="9162641" y="5503628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2816FDB-4424-4D57-8B3A-D683F067753F}"/>
                    </a:ext>
                  </a:extLst>
                </p:cNvPr>
                <p:cNvSpPr/>
                <p:nvPr/>
              </p:nvSpPr>
              <p:spPr>
                <a:xfrm>
                  <a:off x="9927205" y="5503628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110C168-9147-4869-9BEF-5CEC72FA1D35}"/>
                    </a:ext>
                  </a:extLst>
                </p:cNvPr>
                <p:cNvSpPr/>
                <p:nvPr/>
              </p:nvSpPr>
              <p:spPr>
                <a:xfrm>
                  <a:off x="10622697" y="5481410"/>
                  <a:ext cx="556592" cy="111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3BC61F2-13B5-45E6-BC56-42498415E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776" y="3831532"/>
                <a:ext cx="1956261" cy="2066163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B53F77-F004-4B5F-9E9A-08056D2D4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2037" y="4018935"/>
                <a:ext cx="917408" cy="0"/>
              </a:xfrm>
              <a:prstGeom prst="line">
                <a:avLst/>
              </a:prstGeom>
              <a:ln w="12700">
                <a:solidFill>
                  <a:srgbClr val="5C5C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D3367D44-10F9-4D80-B82C-4AC763B6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552" y="5564155"/>
              <a:ext cx="744902" cy="74490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DDD881-59A1-49FB-8F5B-43FD7AAF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4406" y="3429000"/>
              <a:ext cx="645433" cy="7353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CD20F7-1083-402F-A4E3-8677FDD09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507"/>
            <a:stretch/>
          </p:blipFill>
          <p:spPr>
            <a:xfrm flipH="1">
              <a:off x="8567874" y="4070534"/>
              <a:ext cx="1738497" cy="1728438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A4A7F2-D391-44FC-BCA9-D766FC2689E0}"/>
                </a:ext>
              </a:extLst>
            </p:cNvPr>
            <p:cNvSpPr/>
            <p:nvPr/>
          </p:nvSpPr>
          <p:spPr>
            <a:xfrm>
              <a:off x="2207563" y="5844318"/>
              <a:ext cx="1270282" cy="362995"/>
            </a:xfrm>
            <a:prstGeom prst="roundRect">
              <a:avLst/>
            </a:prstGeom>
            <a:noFill/>
            <a:ln>
              <a:solidFill>
                <a:srgbClr val="5C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rgbClr val="5C5C5C"/>
                  </a:solidFill>
                  <a:latin typeface="+mj-lt"/>
                </a:rPr>
                <a:t>Security &amp; Operations team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266354F-23C7-4215-AD10-777ED08D7EB7}"/>
                </a:ext>
              </a:extLst>
            </p:cNvPr>
            <p:cNvSpPr/>
            <p:nvPr/>
          </p:nvSpPr>
          <p:spPr>
            <a:xfrm>
              <a:off x="3912292" y="5844318"/>
              <a:ext cx="1270282" cy="362995"/>
            </a:xfrm>
            <a:prstGeom prst="roundRect">
              <a:avLst/>
            </a:prstGeom>
            <a:noFill/>
            <a:ln>
              <a:solidFill>
                <a:srgbClr val="5C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5C5C5C"/>
                  </a:solidFill>
                  <a:latin typeface="+mj-lt"/>
                </a:rPr>
                <a:t>QA team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971C5AB-9BEC-4576-A382-D91B07C1FC79}"/>
                </a:ext>
              </a:extLst>
            </p:cNvPr>
            <p:cNvSpPr/>
            <p:nvPr/>
          </p:nvSpPr>
          <p:spPr>
            <a:xfrm>
              <a:off x="6121522" y="5844318"/>
              <a:ext cx="1270282" cy="362995"/>
            </a:xfrm>
            <a:prstGeom prst="roundRect">
              <a:avLst/>
            </a:prstGeom>
            <a:noFill/>
            <a:ln>
              <a:solidFill>
                <a:srgbClr val="5C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5C5C5C"/>
                  </a:solidFill>
                  <a:latin typeface="+mj-lt"/>
                </a:rPr>
                <a:t>Development team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B8FDF6-195D-4FD1-A758-4A5FF83F50EB}"/>
                </a:ext>
              </a:extLst>
            </p:cNvPr>
            <p:cNvSpPr/>
            <p:nvPr/>
          </p:nvSpPr>
          <p:spPr>
            <a:xfrm>
              <a:off x="8765111" y="5844318"/>
              <a:ext cx="1270282" cy="362995"/>
            </a:xfrm>
            <a:prstGeom prst="roundRect">
              <a:avLst/>
            </a:prstGeom>
            <a:noFill/>
            <a:ln>
              <a:solidFill>
                <a:srgbClr val="5C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rgbClr val="5C5C5C"/>
                  </a:solidFill>
                  <a:latin typeface="+mj-lt"/>
                </a:rPr>
                <a:t>Bussiness</a:t>
              </a:r>
              <a:endParaRPr lang="en-US" sz="1100" dirty="0">
                <a:solidFill>
                  <a:srgbClr val="5C5C5C"/>
                </a:solidFill>
                <a:latin typeface="+mj-lt"/>
              </a:endParaRPr>
            </a:p>
          </p:txBody>
        </p:sp>
      </p:grpSp>
      <p:sp>
        <p:nvSpPr>
          <p:cNvPr id="28" name="Title 27">
            <a:extLst>
              <a:ext uri="{FF2B5EF4-FFF2-40B4-BE49-F238E27FC236}">
                <a16:creationId xmlns:a16="http://schemas.microsoft.com/office/drawing/2014/main" id="{5B03A14B-9F1D-4823-834D-FC75F7A5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D3ACD2-A68F-40B3-AF3B-A70DEE9A6993}"/>
              </a:ext>
            </a:extLst>
          </p:cNvPr>
          <p:cNvCxnSpPr/>
          <p:nvPr/>
        </p:nvCxnSpPr>
        <p:spPr>
          <a:xfrm>
            <a:off x="3842158" y="1929468"/>
            <a:ext cx="0" cy="44796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2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E4463F-C20E-4A42-B4B4-9D1CBFD4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DEVOPS</a:t>
            </a:r>
            <a:endParaRPr lang="es-ES_tradnl" dirty="0"/>
          </a:p>
        </p:txBody>
      </p:sp>
      <p:pic>
        <p:nvPicPr>
          <p:cNvPr id="2" name="Picture 2" descr="Imatge relacionada">
            <a:extLst>
              <a:ext uri="{FF2B5EF4-FFF2-40B4-BE49-F238E27FC236}">
                <a16:creationId xmlns:a16="http://schemas.microsoft.com/office/drawing/2014/main" id="{DADFB32C-93BE-44E8-85DD-A4476356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95" y="2551162"/>
            <a:ext cx="7087542" cy="32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6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E4463F-C20E-4A42-B4B4-9D1CBFD4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DEVOPS</a:t>
            </a:r>
            <a:endParaRPr lang="es-ES_tradnl" dirty="0"/>
          </a:p>
        </p:txBody>
      </p:sp>
      <p:pic>
        <p:nvPicPr>
          <p:cNvPr id="2050" name="Picture 2" descr="Resultat d'imatges de DEVELOPMENT team png">
            <a:extLst>
              <a:ext uri="{FF2B5EF4-FFF2-40B4-BE49-F238E27FC236}">
                <a16:creationId xmlns:a16="http://schemas.microsoft.com/office/drawing/2014/main" id="{E3A8A94A-2A37-4CC6-82E5-45683328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86" y="3269589"/>
            <a:ext cx="3145284" cy="22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662x1280 px 3D Hormigas Obra de arte cuadrÃ­cula insecto M C Escher cinta de Moebius Fondo blanco">
            <a:extLst>
              <a:ext uri="{FF2B5EF4-FFF2-40B4-BE49-F238E27FC236}">
                <a16:creationId xmlns:a16="http://schemas.microsoft.com/office/drawing/2014/main" id="{419F54AB-F737-44E0-806A-A4E82908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82" y="2600326"/>
            <a:ext cx="6282616" cy="30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5629CE-7E5D-4188-B4DA-115D8CA7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Trabajar</a:t>
            </a:r>
            <a:r>
              <a:rPr lang="en-US" dirty="0"/>
              <a:t> con DevOps… y no </a:t>
            </a:r>
            <a:r>
              <a:rPr lang="en-US" dirty="0" err="1"/>
              <a:t>sólo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C5307-518B-43A5-B090-DD0F9F4B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4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205B-B7C7-420B-9065-2BAE6186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6FB3FE-C56E-428F-B19A-5BA1D6CBF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274914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5315DF2E-1DB8-467D-BAEF-F0747FF1E2BF}"/>
              </a:ext>
            </a:extLst>
          </p:cNvPr>
          <p:cNvSpPr/>
          <p:nvPr/>
        </p:nvSpPr>
        <p:spPr>
          <a:xfrm>
            <a:off x="1053737" y="2577735"/>
            <a:ext cx="2525486" cy="323818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BOTTOM UP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1455F7F-5917-436D-B062-A84BB3025398}"/>
              </a:ext>
            </a:extLst>
          </p:cNvPr>
          <p:cNvSpPr/>
          <p:nvPr/>
        </p:nvSpPr>
        <p:spPr>
          <a:xfrm>
            <a:off x="9081952" y="2864826"/>
            <a:ext cx="2525485" cy="299463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DOWN</a:t>
            </a:r>
          </a:p>
        </p:txBody>
      </p:sp>
    </p:spTree>
    <p:extLst>
      <p:ext uri="{BB962C8B-B14F-4D97-AF65-F5344CB8AC3E}">
        <p14:creationId xmlns:p14="http://schemas.microsoft.com/office/powerpoint/2010/main" val="360357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3B6F5-5E3F-4476-9C04-1262C9C9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DOWN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AD2919-1A1D-4592-9914-08D9CAD21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dirty="0"/>
              <a:t>Cultura que fomente la difusión del conocimiento</a:t>
            </a:r>
            <a:endParaRPr lang="en-US" dirty="0"/>
          </a:p>
          <a:p>
            <a:pPr lvl="1"/>
            <a:r>
              <a:rPr lang="es-ES" dirty="0"/>
              <a:t>Proporcionar a los equipos tiempo para mejorar e innovar</a:t>
            </a:r>
          </a:p>
          <a:p>
            <a:pPr lvl="1"/>
            <a:r>
              <a:rPr lang="es-ES_tradnl" dirty="0"/>
              <a:t>Orientación cliente/negocio</a:t>
            </a:r>
            <a:endParaRPr lang="en-US" dirty="0"/>
          </a:p>
          <a:p>
            <a:pPr lvl="1"/>
            <a:endParaRPr lang="es-ES" dirty="0"/>
          </a:p>
          <a:p>
            <a:pPr lvl="1"/>
            <a:endParaRPr lang="en-US" dirty="0"/>
          </a:p>
          <a:p>
            <a:pPr lvl="0"/>
            <a:r>
              <a:rPr lang="es-ES_tradnl" dirty="0"/>
              <a:t>La cultura del no-miedo</a:t>
            </a:r>
            <a:endParaRPr lang="en-US" dirty="0"/>
          </a:p>
          <a:p>
            <a:pPr lvl="1"/>
            <a:r>
              <a:rPr lang="es-ES_tradnl" dirty="0" err="1"/>
              <a:t>Transpariencia</a:t>
            </a:r>
            <a:r>
              <a:rPr lang="es-ES_tradnl" dirty="0"/>
              <a:t> </a:t>
            </a:r>
          </a:p>
          <a:p>
            <a:endParaRPr lang="en-US" dirty="0"/>
          </a:p>
          <a:p>
            <a:pPr lvl="0"/>
            <a:r>
              <a:rPr lang="es-ES_tradnl" dirty="0"/>
              <a:t>Alinear responsabilidades entre las personas y los equipos</a:t>
            </a:r>
            <a:endParaRPr lang="en-US" dirty="0"/>
          </a:p>
          <a:p>
            <a:pPr lvl="1"/>
            <a:r>
              <a:rPr lang="es-ES_tradnl" dirty="0"/>
              <a:t>Equipos sostenibles y proactivos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1DEBFF-7035-4BB3-9815-1705D48780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514250"/>
              </p:ext>
            </p:extLst>
          </p:nvPr>
        </p:nvGraphicFramePr>
        <p:xfrm>
          <a:off x="1994264" y="2952206"/>
          <a:ext cx="2957164" cy="197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C78416F9-FE6F-4C83-A6E3-B8AED167D124}"/>
              </a:ext>
            </a:extLst>
          </p:cNvPr>
          <p:cNvSpPr/>
          <p:nvPr/>
        </p:nvSpPr>
        <p:spPr>
          <a:xfrm>
            <a:off x="766354" y="2656114"/>
            <a:ext cx="1866904" cy="22715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BOTTOM DOWN</a:t>
            </a:r>
          </a:p>
        </p:txBody>
      </p:sp>
    </p:spTree>
    <p:extLst>
      <p:ext uri="{BB962C8B-B14F-4D97-AF65-F5344CB8AC3E}">
        <p14:creationId xmlns:p14="http://schemas.microsoft.com/office/powerpoint/2010/main" val="27744697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762</Words>
  <Application>Microsoft Office PowerPoint</Application>
  <PresentationFormat>Panorámica</PresentationFormat>
  <Paragraphs>208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Segoe UI</vt:lpstr>
      <vt:lpstr>Segoe UI Semibold</vt:lpstr>
      <vt:lpstr>Wingdings 2</vt:lpstr>
      <vt:lpstr>Office Theme</vt:lpstr>
      <vt:lpstr>Quotable</vt:lpstr>
      <vt:lpstr>Presentación de PowerPoint</vt:lpstr>
      <vt:lpstr>GRACIAS</vt:lpstr>
      <vt:lpstr>Presentación de PowerPoint</vt:lpstr>
      <vt:lpstr>REALITY</vt:lpstr>
      <vt:lpstr>DEVOPS</vt:lpstr>
      <vt:lpstr>DEVOPS</vt:lpstr>
      <vt:lpstr>Trabajar con DevOps… y no sólo herramientas</vt:lpstr>
      <vt:lpstr>CONTEXT APPROACH</vt:lpstr>
      <vt:lpstr>BOTTOM DOWN</vt:lpstr>
      <vt:lpstr>BOTTOM UP</vt:lpstr>
      <vt:lpstr>STEPS</vt:lpstr>
      <vt:lpstr>STATUS ORGANIZACION</vt:lpstr>
      <vt:lpstr>FLUJO DE VALOR</vt:lpstr>
      <vt:lpstr>HERRAMIENTAS </vt:lpstr>
      <vt:lpstr>MONITORING </vt:lpstr>
      <vt:lpstr>REAL CASE</vt:lpstr>
      <vt:lpstr>STATUS ORGANIZACION</vt:lpstr>
      <vt:lpstr>FLUJO DE VALOR</vt:lpstr>
      <vt:lpstr>HERRAMIENTAS </vt:lpstr>
      <vt:lpstr>Imágenes y contenedores</vt:lpstr>
      <vt:lpstr>VM vs Contenedores</vt:lpstr>
      <vt:lpstr>Docker</vt:lpstr>
      <vt:lpstr>Usando docker</vt:lpstr>
      <vt:lpstr>Kubernetes</vt:lpstr>
      <vt:lpstr>Kubernetes 101 </vt:lpstr>
      <vt:lpstr>Experiencia end to end</vt:lpstr>
      <vt:lpstr>¿Qué conseguimos? Ventajas</vt:lpstr>
      <vt:lpstr>Errores típicos </vt:lpstr>
      <vt:lpstr>El fracaso no significa que la idea sea mala, significa que el sistema puede mejorarse. Es una oportunidad de aprender para el equipo, no de culpar a nadie. Falla rápido, falla con frecuencia, aprende lecciones valiosas, avanza y mejora constantemente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Almuni Marco Anna (ERNI)</dc:creator>
  <cp:lastModifiedBy>Adrián Díaz Cervera</cp:lastModifiedBy>
  <cp:revision>1</cp:revision>
  <dcterms:created xsi:type="dcterms:W3CDTF">2019-06-04T11:48:25Z</dcterms:created>
  <dcterms:modified xsi:type="dcterms:W3CDTF">2019-06-16T15:27:43Z</dcterms:modified>
</cp:coreProperties>
</file>